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58" r:id="rId5"/>
    <p:sldId id="261" r:id="rId6"/>
    <p:sldId id="265" r:id="rId7"/>
    <p:sldId id="259" r:id="rId8"/>
    <p:sldId id="264" r:id="rId9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668" autoAdjust="0"/>
  </p:normalViewPr>
  <p:slideViewPr>
    <p:cSldViewPr>
      <p:cViewPr varScale="1">
        <p:scale>
          <a:sx n="104" d="100"/>
          <a:sy n="104" d="100"/>
        </p:scale>
        <p:origin x="-109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C2062A-3E3D-42FB-A090-7B62F8D16205}" type="doc">
      <dgm:prSet loTypeId="urn:microsoft.com/office/officeart/2005/8/layout/pyramid2" loCatId="pyramid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C7570FF-F682-4DB2-B4E1-0B150C404152}">
      <dgm:prSet custT="1"/>
      <dgm:spPr/>
      <dgm:t>
        <a:bodyPr/>
        <a:lstStyle/>
        <a:p>
          <a:pPr rtl="0"/>
          <a:r>
            <a:rPr lang="pl-PL" sz="1000" b="1" dirty="0" smtClean="0"/>
            <a:t>minister właściwy ds. budownictwa - 1</a:t>
          </a:r>
          <a:endParaRPr lang="en-GB" sz="1000" b="1" dirty="0"/>
        </a:p>
      </dgm:t>
    </dgm:pt>
    <dgm:pt modelId="{0E783502-7F59-4986-8863-0F3D9BB1CCEE}" type="parTrans" cxnId="{097609AA-8538-48B3-8380-70AF79D6A514}">
      <dgm:prSet/>
      <dgm:spPr/>
      <dgm:t>
        <a:bodyPr/>
        <a:lstStyle/>
        <a:p>
          <a:endParaRPr lang="en-GB"/>
        </a:p>
      </dgm:t>
    </dgm:pt>
    <dgm:pt modelId="{2BDFBDB4-EA67-44F5-B457-13B8FE9D32A5}" type="sibTrans" cxnId="{097609AA-8538-48B3-8380-70AF79D6A514}">
      <dgm:prSet/>
      <dgm:spPr/>
      <dgm:t>
        <a:bodyPr/>
        <a:lstStyle/>
        <a:p>
          <a:endParaRPr lang="en-GB"/>
        </a:p>
      </dgm:t>
    </dgm:pt>
    <dgm:pt modelId="{3C82921D-6E6F-4B8B-B051-775CB25DF10A}">
      <dgm:prSet custT="1"/>
      <dgm:spPr/>
      <dgm:t>
        <a:bodyPr/>
        <a:lstStyle/>
        <a:p>
          <a:pPr rtl="0"/>
          <a:r>
            <a:rPr lang="pl-PL" sz="1000" b="1" dirty="0" smtClean="0"/>
            <a:t>minister właściwy ds. gospodarki morskiej - 3</a:t>
          </a:r>
          <a:endParaRPr lang="en-GB" sz="1000" b="1" dirty="0"/>
        </a:p>
      </dgm:t>
    </dgm:pt>
    <dgm:pt modelId="{26C6AFA7-E6F5-4107-B6D7-011007B123C9}" type="parTrans" cxnId="{66A5DDAB-FBB9-48CC-AE93-E8DAA1AE4DA2}">
      <dgm:prSet/>
      <dgm:spPr/>
      <dgm:t>
        <a:bodyPr/>
        <a:lstStyle/>
        <a:p>
          <a:endParaRPr lang="en-GB"/>
        </a:p>
      </dgm:t>
    </dgm:pt>
    <dgm:pt modelId="{BD135CAC-BF8E-48EE-8105-71D03EE545DE}" type="sibTrans" cxnId="{66A5DDAB-FBB9-48CC-AE93-E8DAA1AE4DA2}">
      <dgm:prSet/>
      <dgm:spPr/>
      <dgm:t>
        <a:bodyPr/>
        <a:lstStyle/>
        <a:p>
          <a:endParaRPr lang="en-GB"/>
        </a:p>
      </dgm:t>
    </dgm:pt>
    <dgm:pt modelId="{A51F8C5B-8993-43D6-8696-E949608E6778}">
      <dgm:prSet custT="1"/>
      <dgm:spPr/>
      <dgm:t>
        <a:bodyPr/>
        <a:lstStyle/>
        <a:p>
          <a:pPr rtl="0"/>
          <a:r>
            <a:rPr lang="pl-PL" sz="1000" b="1" dirty="0" smtClean="0"/>
            <a:t>minister właściwy ds. kultury i ochrony dziedzictwa narodowego - 1</a:t>
          </a:r>
          <a:endParaRPr lang="en-GB" sz="1000" b="1" dirty="0"/>
        </a:p>
      </dgm:t>
    </dgm:pt>
    <dgm:pt modelId="{04272629-1534-44F8-8073-734DB8B35CEC}" type="parTrans" cxnId="{CE7E805B-108D-4B14-B37C-DB6E3AF02A60}">
      <dgm:prSet/>
      <dgm:spPr/>
      <dgm:t>
        <a:bodyPr/>
        <a:lstStyle/>
        <a:p>
          <a:endParaRPr lang="en-GB"/>
        </a:p>
      </dgm:t>
    </dgm:pt>
    <dgm:pt modelId="{847369C1-79C9-4E6B-A7A6-94AC6CD37861}" type="sibTrans" cxnId="{CE7E805B-108D-4B14-B37C-DB6E3AF02A60}">
      <dgm:prSet/>
      <dgm:spPr/>
      <dgm:t>
        <a:bodyPr/>
        <a:lstStyle/>
        <a:p>
          <a:endParaRPr lang="en-GB"/>
        </a:p>
      </dgm:t>
    </dgm:pt>
    <dgm:pt modelId="{A4FD8302-DD30-4365-BAE6-48B7F1AC5837}">
      <dgm:prSet custT="1"/>
      <dgm:spPr/>
      <dgm:t>
        <a:bodyPr/>
        <a:lstStyle/>
        <a:p>
          <a:pPr rtl="0"/>
          <a:r>
            <a:rPr lang="pl-PL" sz="1000" b="1" dirty="0" smtClean="0"/>
            <a:t>minister właściwy ds. rolnictwa - 1</a:t>
          </a:r>
          <a:endParaRPr lang="en-GB" sz="1000" b="1" dirty="0"/>
        </a:p>
      </dgm:t>
    </dgm:pt>
    <dgm:pt modelId="{E2D31507-D63B-488F-98DC-E1FBD250735F}" type="parTrans" cxnId="{8574087C-998D-4ABE-8224-C316AE1DE5A7}">
      <dgm:prSet/>
      <dgm:spPr/>
      <dgm:t>
        <a:bodyPr/>
        <a:lstStyle/>
        <a:p>
          <a:endParaRPr lang="en-GB"/>
        </a:p>
      </dgm:t>
    </dgm:pt>
    <dgm:pt modelId="{CDC8FCD2-5E0A-4C73-B294-7C0C1C8367F0}" type="sibTrans" cxnId="{8574087C-998D-4ABE-8224-C316AE1DE5A7}">
      <dgm:prSet/>
      <dgm:spPr/>
      <dgm:t>
        <a:bodyPr/>
        <a:lstStyle/>
        <a:p>
          <a:endParaRPr lang="en-GB"/>
        </a:p>
      </dgm:t>
    </dgm:pt>
    <dgm:pt modelId="{15337EF5-F8B2-4049-A389-FC1F93C67E53}">
      <dgm:prSet custT="1"/>
      <dgm:spPr/>
      <dgm:t>
        <a:bodyPr/>
        <a:lstStyle/>
        <a:p>
          <a:pPr rtl="0"/>
          <a:r>
            <a:rPr lang="pl-PL" sz="1000" b="1" dirty="0" smtClean="0"/>
            <a:t>minister właściwy ds. środowiska - 5</a:t>
          </a:r>
          <a:endParaRPr lang="en-GB" sz="1000" b="1" dirty="0"/>
        </a:p>
      </dgm:t>
    </dgm:pt>
    <dgm:pt modelId="{ABD76804-EA55-4F0F-B87A-8B1609624A1C}" type="parTrans" cxnId="{176F3FD7-573C-4783-B7D8-19DC2C2E4ECD}">
      <dgm:prSet/>
      <dgm:spPr/>
      <dgm:t>
        <a:bodyPr/>
        <a:lstStyle/>
        <a:p>
          <a:endParaRPr lang="en-GB"/>
        </a:p>
      </dgm:t>
    </dgm:pt>
    <dgm:pt modelId="{0EC385D4-3DCA-4C15-8982-3BA07E8E168A}" type="sibTrans" cxnId="{176F3FD7-573C-4783-B7D8-19DC2C2E4ECD}">
      <dgm:prSet/>
      <dgm:spPr/>
      <dgm:t>
        <a:bodyPr/>
        <a:lstStyle/>
        <a:p>
          <a:endParaRPr lang="en-GB"/>
        </a:p>
      </dgm:t>
    </dgm:pt>
    <dgm:pt modelId="{0C3ECBE7-96F1-4312-84EE-DE79FA355DB2}">
      <dgm:prSet custT="1"/>
      <dgm:spPr/>
      <dgm:t>
        <a:bodyPr/>
        <a:lstStyle/>
        <a:p>
          <a:pPr rtl="0"/>
          <a:r>
            <a:rPr lang="pl-PL" sz="1000" b="1" dirty="0" smtClean="0"/>
            <a:t>minister właściwy ds. zdrowia - 1</a:t>
          </a:r>
          <a:endParaRPr lang="en-GB" sz="1000" b="1" dirty="0"/>
        </a:p>
      </dgm:t>
    </dgm:pt>
    <dgm:pt modelId="{71470E28-8E8F-466E-9388-6CAB506FC46F}" type="parTrans" cxnId="{9683B436-B2EB-4096-93AA-CC5F14A4F6FE}">
      <dgm:prSet/>
      <dgm:spPr/>
      <dgm:t>
        <a:bodyPr/>
        <a:lstStyle/>
        <a:p>
          <a:endParaRPr lang="en-GB"/>
        </a:p>
      </dgm:t>
    </dgm:pt>
    <dgm:pt modelId="{4CE7A838-710A-4F99-88BC-21F3AEFEF655}" type="sibTrans" cxnId="{9683B436-B2EB-4096-93AA-CC5F14A4F6FE}">
      <dgm:prSet/>
      <dgm:spPr/>
      <dgm:t>
        <a:bodyPr/>
        <a:lstStyle/>
        <a:p>
          <a:endParaRPr lang="en-GB"/>
        </a:p>
      </dgm:t>
    </dgm:pt>
    <dgm:pt modelId="{C1644663-137B-4699-BF63-F3FF93D7AC94}">
      <dgm:prSet custT="1"/>
      <dgm:spPr/>
      <dgm:t>
        <a:bodyPr/>
        <a:lstStyle/>
        <a:p>
          <a:pPr rtl="0"/>
          <a:r>
            <a:rPr lang="en-GB" sz="1000" b="1" dirty="0" err="1" smtClean="0"/>
            <a:t>Główn</a:t>
          </a:r>
          <a:r>
            <a:rPr lang="pl-PL" sz="1000" b="1" dirty="0" smtClean="0"/>
            <a:t>y</a:t>
          </a:r>
          <a:r>
            <a:rPr lang="en-GB" sz="1000" b="1" dirty="0" smtClean="0"/>
            <a:t> </a:t>
          </a:r>
          <a:r>
            <a:rPr lang="en-GB" sz="1000" b="1" dirty="0" err="1" smtClean="0"/>
            <a:t>Geodet</a:t>
          </a:r>
          <a:r>
            <a:rPr lang="pl-PL" sz="1000" b="1" dirty="0" smtClean="0"/>
            <a:t>a</a:t>
          </a:r>
          <a:r>
            <a:rPr lang="en-GB" sz="1000" b="1" dirty="0" smtClean="0"/>
            <a:t> </a:t>
          </a:r>
          <a:r>
            <a:rPr lang="en-GB" sz="1000" b="1" dirty="0" err="1" smtClean="0"/>
            <a:t>Kraju</a:t>
          </a:r>
          <a:r>
            <a:rPr lang="pl-PL" sz="1000" b="1" dirty="0" smtClean="0"/>
            <a:t> - 15</a:t>
          </a:r>
          <a:endParaRPr lang="en-GB" sz="1000" b="1" dirty="0"/>
        </a:p>
      </dgm:t>
    </dgm:pt>
    <dgm:pt modelId="{3CF7BFEA-0857-4738-A4B7-981E677EF58C}" type="parTrans" cxnId="{3858C7D3-A48E-4AA5-BAEA-2A1BEEE52D1D}">
      <dgm:prSet/>
      <dgm:spPr/>
      <dgm:t>
        <a:bodyPr/>
        <a:lstStyle/>
        <a:p>
          <a:endParaRPr lang="en-GB"/>
        </a:p>
      </dgm:t>
    </dgm:pt>
    <dgm:pt modelId="{871679F1-A077-4457-898E-70183B2B8D9D}" type="sibTrans" cxnId="{3858C7D3-A48E-4AA5-BAEA-2A1BEEE52D1D}">
      <dgm:prSet/>
      <dgm:spPr/>
      <dgm:t>
        <a:bodyPr/>
        <a:lstStyle/>
        <a:p>
          <a:endParaRPr lang="en-GB"/>
        </a:p>
      </dgm:t>
    </dgm:pt>
    <dgm:pt modelId="{6384E9E8-C88B-49DD-817B-7EA81083EE29}">
      <dgm:prSet custT="1"/>
      <dgm:spPr/>
      <dgm:t>
        <a:bodyPr/>
        <a:lstStyle/>
        <a:p>
          <a:pPr rtl="0"/>
          <a:r>
            <a:rPr lang="en-GB" sz="1000" b="1" dirty="0" err="1" smtClean="0"/>
            <a:t>Główn</a:t>
          </a:r>
          <a:r>
            <a:rPr lang="pl-PL" sz="1000" b="1" dirty="0" smtClean="0"/>
            <a:t>y</a:t>
          </a:r>
          <a:r>
            <a:rPr lang="en-GB" sz="1000" b="1" dirty="0" smtClean="0"/>
            <a:t> </a:t>
          </a:r>
          <a:r>
            <a:rPr lang="en-GB" sz="1000" b="1" dirty="0" err="1" smtClean="0"/>
            <a:t>Geolog</a:t>
          </a:r>
          <a:r>
            <a:rPr lang="en-GB" sz="1000" b="1" dirty="0" smtClean="0"/>
            <a:t> </a:t>
          </a:r>
          <a:r>
            <a:rPr lang="en-GB" sz="1000" b="1" dirty="0" err="1" smtClean="0"/>
            <a:t>Kraju</a:t>
          </a:r>
          <a:r>
            <a:rPr lang="pl-PL" sz="1000" b="1" dirty="0" smtClean="0"/>
            <a:t> - 3</a:t>
          </a:r>
          <a:endParaRPr lang="en-GB" sz="1000" b="1" dirty="0"/>
        </a:p>
      </dgm:t>
    </dgm:pt>
    <dgm:pt modelId="{AAE32900-D6D7-4B72-8D8B-4BEAF73345EB}" type="parTrans" cxnId="{5467F735-7CFC-4440-926F-C84561943E8F}">
      <dgm:prSet/>
      <dgm:spPr/>
      <dgm:t>
        <a:bodyPr/>
        <a:lstStyle/>
        <a:p>
          <a:endParaRPr lang="en-GB"/>
        </a:p>
      </dgm:t>
    </dgm:pt>
    <dgm:pt modelId="{FF2098ED-0CAA-4D4F-8DE1-1EEDE1696060}" type="sibTrans" cxnId="{5467F735-7CFC-4440-926F-C84561943E8F}">
      <dgm:prSet/>
      <dgm:spPr/>
      <dgm:t>
        <a:bodyPr/>
        <a:lstStyle/>
        <a:p>
          <a:endParaRPr lang="en-GB"/>
        </a:p>
      </dgm:t>
    </dgm:pt>
    <dgm:pt modelId="{B4A299D6-6DE4-458D-93B9-8F6B8ECA6E81}">
      <dgm:prSet custT="1"/>
      <dgm:spPr/>
      <dgm:t>
        <a:bodyPr/>
        <a:lstStyle/>
        <a:p>
          <a:pPr rtl="0"/>
          <a:r>
            <a:rPr lang="en-GB" sz="1000" b="1" dirty="0" err="1" smtClean="0"/>
            <a:t>Główn</a:t>
          </a:r>
          <a:r>
            <a:rPr lang="pl-PL" sz="1000" b="1" dirty="0" smtClean="0"/>
            <a:t>y</a:t>
          </a:r>
          <a:r>
            <a:rPr lang="en-GB" sz="1000" b="1" dirty="0" smtClean="0"/>
            <a:t> </a:t>
          </a:r>
          <a:r>
            <a:rPr lang="en-GB" sz="1000" b="1" dirty="0" err="1" smtClean="0"/>
            <a:t>Inspektor</a:t>
          </a:r>
          <a:r>
            <a:rPr lang="en-GB" sz="1000" b="1" dirty="0" smtClean="0"/>
            <a:t> </a:t>
          </a:r>
          <a:r>
            <a:rPr lang="en-GB" sz="1000" b="1" dirty="0" err="1" smtClean="0"/>
            <a:t>Ochrony</a:t>
          </a:r>
          <a:r>
            <a:rPr lang="en-GB" sz="1000" b="1" dirty="0" smtClean="0"/>
            <a:t> </a:t>
          </a:r>
          <a:r>
            <a:rPr lang="en-GB" sz="1000" b="1" dirty="0" err="1" smtClean="0"/>
            <a:t>Środowiska</a:t>
          </a:r>
          <a:r>
            <a:rPr lang="pl-PL" sz="1000" b="1" dirty="0" smtClean="0"/>
            <a:t> - 1</a:t>
          </a:r>
          <a:endParaRPr lang="en-GB" sz="1000" b="1" dirty="0"/>
        </a:p>
      </dgm:t>
    </dgm:pt>
    <dgm:pt modelId="{61F81D6E-D6A0-45B3-A3B1-E41B7D4E90F0}" type="parTrans" cxnId="{EA4351FE-BF87-433B-A4E6-6EBA310B1614}">
      <dgm:prSet/>
      <dgm:spPr/>
      <dgm:t>
        <a:bodyPr/>
        <a:lstStyle/>
        <a:p>
          <a:endParaRPr lang="en-GB"/>
        </a:p>
      </dgm:t>
    </dgm:pt>
    <dgm:pt modelId="{214EE88A-8ECD-4AA8-8322-0794B780FDD1}" type="sibTrans" cxnId="{EA4351FE-BF87-433B-A4E6-6EBA310B1614}">
      <dgm:prSet/>
      <dgm:spPr/>
      <dgm:t>
        <a:bodyPr/>
        <a:lstStyle/>
        <a:p>
          <a:endParaRPr lang="en-GB"/>
        </a:p>
      </dgm:t>
    </dgm:pt>
    <dgm:pt modelId="{8180DB2E-63D3-4546-A46A-A2A075732992}">
      <dgm:prSet custT="1"/>
      <dgm:spPr/>
      <dgm:t>
        <a:bodyPr/>
        <a:lstStyle/>
        <a:p>
          <a:pPr rtl="0"/>
          <a:r>
            <a:rPr lang="en-GB" sz="1000" b="1" dirty="0" err="1" smtClean="0"/>
            <a:t>Główn</a:t>
          </a:r>
          <a:r>
            <a:rPr lang="pl-PL" sz="1000" b="1" dirty="0" smtClean="0"/>
            <a:t>y</a:t>
          </a:r>
          <a:r>
            <a:rPr lang="en-GB" sz="1000" b="1" dirty="0" smtClean="0"/>
            <a:t> </a:t>
          </a:r>
          <a:r>
            <a:rPr lang="en-GB" sz="1000" b="1" dirty="0" err="1" smtClean="0"/>
            <a:t>Konserwator</a:t>
          </a:r>
          <a:r>
            <a:rPr lang="en-GB" sz="1000" b="1" dirty="0" smtClean="0"/>
            <a:t> </a:t>
          </a:r>
          <a:r>
            <a:rPr lang="en-GB" sz="1000" b="1" dirty="0" err="1" smtClean="0"/>
            <a:t>Przyrody</a:t>
          </a:r>
          <a:r>
            <a:rPr lang="pl-PL" sz="1000" b="1" dirty="0" smtClean="0"/>
            <a:t> - 2</a:t>
          </a:r>
          <a:endParaRPr lang="en-GB" sz="1000" b="1" dirty="0"/>
        </a:p>
      </dgm:t>
    </dgm:pt>
    <dgm:pt modelId="{F06E115A-263B-4519-A4E7-B94BEF7ECDBB}" type="parTrans" cxnId="{032FD6CF-65FD-484E-9FFE-6EFA25C11E9D}">
      <dgm:prSet/>
      <dgm:spPr/>
      <dgm:t>
        <a:bodyPr/>
        <a:lstStyle/>
        <a:p>
          <a:endParaRPr lang="en-GB"/>
        </a:p>
      </dgm:t>
    </dgm:pt>
    <dgm:pt modelId="{C06DC6CF-D203-4F4E-A5F2-E5C4DC9CCDDE}" type="sibTrans" cxnId="{032FD6CF-65FD-484E-9FFE-6EFA25C11E9D}">
      <dgm:prSet/>
      <dgm:spPr/>
      <dgm:t>
        <a:bodyPr/>
        <a:lstStyle/>
        <a:p>
          <a:endParaRPr lang="en-GB"/>
        </a:p>
      </dgm:t>
    </dgm:pt>
    <dgm:pt modelId="{644A0F99-F2F6-44B5-9E84-EA61251BD884}">
      <dgm:prSet custT="1"/>
      <dgm:spPr/>
      <dgm:t>
        <a:bodyPr/>
        <a:lstStyle/>
        <a:p>
          <a:pPr rtl="0"/>
          <a:r>
            <a:rPr lang="en-GB" sz="1000" b="1" dirty="0" err="1" smtClean="0"/>
            <a:t>Prezes</a:t>
          </a:r>
          <a:r>
            <a:rPr lang="en-GB" sz="1000" b="1" dirty="0" smtClean="0"/>
            <a:t> </a:t>
          </a:r>
          <a:r>
            <a:rPr lang="en-GB" sz="1000" b="1" dirty="0" err="1" smtClean="0"/>
            <a:t>Głównego</a:t>
          </a:r>
          <a:r>
            <a:rPr lang="en-GB" sz="1000" b="1" dirty="0" smtClean="0"/>
            <a:t> </a:t>
          </a:r>
          <a:r>
            <a:rPr lang="en-GB" sz="1000" b="1" dirty="0" err="1" smtClean="0"/>
            <a:t>Urzędu</a:t>
          </a:r>
          <a:r>
            <a:rPr lang="en-GB" sz="1000" b="1" dirty="0" smtClean="0"/>
            <a:t> </a:t>
          </a:r>
          <a:r>
            <a:rPr lang="en-GB" sz="1000" b="1" dirty="0" err="1" smtClean="0"/>
            <a:t>Statystycznego</a:t>
          </a:r>
          <a:r>
            <a:rPr lang="pl-PL" sz="1000" b="1" dirty="0" smtClean="0"/>
            <a:t> - 2</a:t>
          </a:r>
          <a:endParaRPr lang="en-GB" sz="1000" b="1" dirty="0"/>
        </a:p>
      </dgm:t>
    </dgm:pt>
    <dgm:pt modelId="{0FF0F851-416C-4C92-B6AA-0AEEA72F8871}" type="parTrans" cxnId="{D76F47B6-3E79-4C50-82DD-7C52D0CBDC4F}">
      <dgm:prSet/>
      <dgm:spPr/>
      <dgm:t>
        <a:bodyPr/>
        <a:lstStyle/>
        <a:p>
          <a:endParaRPr lang="en-GB"/>
        </a:p>
      </dgm:t>
    </dgm:pt>
    <dgm:pt modelId="{FAF13034-1DC1-4E57-A578-5B9292B0E954}" type="sibTrans" cxnId="{D76F47B6-3E79-4C50-82DD-7C52D0CBDC4F}">
      <dgm:prSet/>
      <dgm:spPr/>
      <dgm:t>
        <a:bodyPr/>
        <a:lstStyle/>
        <a:p>
          <a:endParaRPr lang="en-GB"/>
        </a:p>
      </dgm:t>
    </dgm:pt>
    <dgm:pt modelId="{BC6ACFA1-EB70-4B17-B29B-4BD7CA4D7681}">
      <dgm:prSet custT="1"/>
      <dgm:spPr/>
      <dgm:t>
        <a:bodyPr/>
        <a:lstStyle/>
        <a:p>
          <a:pPr rtl="0"/>
          <a:r>
            <a:rPr lang="pl-PL" sz="1000" b="1" dirty="0" smtClean="0"/>
            <a:t>Prezes Krajowego Zarządu Gospodarki Wodnej - 1</a:t>
          </a:r>
          <a:endParaRPr lang="en-GB" sz="1000" b="1" dirty="0"/>
        </a:p>
      </dgm:t>
    </dgm:pt>
    <dgm:pt modelId="{831B261C-9664-42C0-9463-8D6CFEE7B726}" type="parTrans" cxnId="{BA63D4D7-C2A8-4057-9FBF-424D832E96E8}">
      <dgm:prSet/>
      <dgm:spPr/>
      <dgm:t>
        <a:bodyPr/>
        <a:lstStyle/>
        <a:p>
          <a:endParaRPr lang="en-GB"/>
        </a:p>
      </dgm:t>
    </dgm:pt>
    <dgm:pt modelId="{147E82AE-3A26-4929-AF45-447325288E26}" type="sibTrans" cxnId="{BA63D4D7-C2A8-4057-9FBF-424D832E96E8}">
      <dgm:prSet/>
      <dgm:spPr/>
      <dgm:t>
        <a:bodyPr/>
        <a:lstStyle/>
        <a:p>
          <a:endParaRPr lang="en-GB"/>
        </a:p>
      </dgm:t>
    </dgm:pt>
    <dgm:pt modelId="{0B1F0342-CD7E-4D4F-A894-4CD7972ABE74}" type="pres">
      <dgm:prSet presAssocID="{73C2062A-3E3D-42FB-A090-7B62F8D16205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pl-PL"/>
        </a:p>
      </dgm:t>
    </dgm:pt>
    <dgm:pt modelId="{2AD86A82-28FA-46D6-8C0E-8EBD9B7EAF5C}" type="pres">
      <dgm:prSet presAssocID="{73C2062A-3E3D-42FB-A090-7B62F8D16205}" presName="pyramid" presStyleLbl="node1" presStyleIdx="0" presStyleCnt="1" custLinFactX="4853" custLinFactNeighborX="100000" custLinFactNeighborY="6366"/>
      <dgm:spPr>
        <a:solidFill>
          <a:schemeClr val="accent1">
            <a:lumMod val="60000"/>
            <a:lumOff val="40000"/>
            <a:alpha val="45000"/>
          </a:schemeClr>
        </a:solidFill>
        <a:scene3d>
          <a:camera prst="orthographicFront">
            <a:rot lat="0" lon="0" rev="10800000"/>
          </a:camera>
          <a:lightRig rig="threePt" dir="t"/>
        </a:scene3d>
      </dgm:spPr>
      <dgm:t>
        <a:bodyPr/>
        <a:lstStyle/>
        <a:p>
          <a:endParaRPr lang="en-GB"/>
        </a:p>
      </dgm:t>
    </dgm:pt>
    <dgm:pt modelId="{A603845D-7D0E-47D7-A4C9-2DE7AFF73DBD}" type="pres">
      <dgm:prSet presAssocID="{73C2062A-3E3D-42FB-A090-7B62F8D16205}" presName="theList" presStyleCnt="0"/>
      <dgm:spPr/>
      <dgm:t>
        <a:bodyPr/>
        <a:lstStyle/>
        <a:p>
          <a:endParaRPr lang="en-GB"/>
        </a:p>
      </dgm:t>
    </dgm:pt>
    <dgm:pt modelId="{D7C019E1-BBF2-4BB9-957B-8DCC0B905306}" type="pres">
      <dgm:prSet presAssocID="{7C7570FF-F682-4DB2-B4E1-0B150C404152}" presName="aNode" presStyleLbl="fgAcc1" presStyleIdx="0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D09ED50-B6E2-474F-AE0D-8AD96B4F7557}" type="pres">
      <dgm:prSet presAssocID="{7C7570FF-F682-4DB2-B4E1-0B150C404152}" presName="aSpace" presStyleCnt="0"/>
      <dgm:spPr/>
    </dgm:pt>
    <dgm:pt modelId="{6276FB55-CDB8-49C1-BD57-BDEEACBB9645}" type="pres">
      <dgm:prSet presAssocID="{3C82921D-6E6F-4B8B-B051-775CB25DF10A}" presName="aNode" presStyleLbl="fgAcc1" presStyleIdx="1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D2C5A6-3A3D-4A6E-B8C5-088274CBAF9E}" type="pres">
      <dgm:prSet presAssocID="{3C82921D-6E6F-4B8B-B051-775CB25DF10A}" presName="aSpace" presStyleCnt="0"/>
      <dgm:spPr/>
    </dgm:pt>
    <dgm:pt modelId="{D6885B21-90B7-4F6F-9774-52E259C358EE}" type="pres">
      <dgm:prSet presAssocID="{A51F8C5B-8993-43D6-8696-E949608E6778}" presName="aNode" presStyleLbl="fgAcc1" presStyleIdx="2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2AE7AD1-11AA-484A-B63A-321F57B77D87}" type="pres">
      <dgm:prSet presAssocID="{A51F8C5B-8993-43D6-8696-E949608E6778}" presName="aSpace" presStyleCnt="0"/>
      <dgm:spPr/>
    </dgm:pt>
    <dgm:pt modelId="{E4E0AD6F-BBED-457C-893D-C6392DCC7957}" type="pres">
      <dgm:prSet presAssocID="{A4FD8302-DD30-4365-BAE6-48B7F1AC5837}" presName="aNode" presStyleLbl="fgAcc1" presStyleIdx="3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0568B7-9AE6-46D0-97C1-3345DEF0E555}" type="pres">
      <dgm:prSet presAssocID="{A4FD8302-DD30-4365-BAE6-48B7F1AC5837}" presName="aSpace" presStyleCnt="0"/>
      <dgm:spPr/>
    </dgm:pt>
    <dgm:pt modelId="{79FB081E-9AA4-4F2D-9E42-4104C4A445D4}" type="pres">
      <dgm:prSet presAssocID="{15337EF5-F8B2-4049-A389-FC1F93C67E53}" presName="aNode" presStyleLbl="fgAcc1" presStyleIdx="4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C75BCE-768E-4FF9-8FE8-905E89FDFD16}" type="pres">
      <dgm:prSet presAssocID="{15337EF5-F8B2-4049-A389-FC1F93C67E53}" presName="aSpace" presStyleCnt="0"/>
      <dgm:spPr/>
    </dgm:pt>
    <dgm:pt modelId="{9E967CDE-1A0C-4E28-B5C9-6E7958412977}" type="pres">
      <dgm:prSet presAssocID="{0C3ECBE7-96F1-4312-84EE-DE79FA355DB2}" presName="aNode" presStyleLbl="fgAcc1" presStyleIdx="5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B66A3D-568C-41DB-8960-0B851E481F12}" type="pres">
      <dgm:prSet presAssocID="{0C3ECBE7-96F1-4312-84EE-DE79FA355DB2}" presName="aSpace" presStyleCnt="0"/>
      <dgm:spPr/>
    </dgm:pt>
    <dgm:pt modelId="{EF3E37D3-065C-427F-A00B-A3D55946E1B9}" type="pres">
      <dgm:prSet presAssocID="{C1644663-137B-4699-BF63-F3FF93D7AC94}" presName="aNode" presStyleLbl="fgAcc1" presStyleIdx="6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BA66B5B-A9D5-4A08-9145-CE55750E7CB2}" type="pres">
      <dgm:prSet presAssocID="{C1644663-137B-4699-BF63-F3FF93D7AC94}" presName="aSpace" presStyleCnt="0"/>
      <dgm:spPr/>
    </dgm:pt>
    <dgm:pt modelId="{6483BB4A-3551-4ED9-A92C-8AF7C590F1CC}" type="pres">
      <dgm:prSet presAssocID="{6384E9E8-C88B-49DD-817B-7EA81083EE29}" presName="aNode" presStyleLbl="fgAcc1" presStyleIdx="7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D187241-ED67-4BCE-B2B2-242D836DC588}" type="pres">
      <dgm:prSet presAssocID="{6384E9E8-C88B-49DD-817B-7EA81083EE29}" presName="aSpace" presStyleCnt="0"/>
      <dgm:spPr/>
    </dgm:pt>
    <dgm:pt modelId="{43546849-F618-47D4-BE7E-01357E0A92C0}" type="pres">
      <dgm:prSet presAssocID="{B4A299D6-6DE4-458D-93B9-8F6B8ECA6E81}" presName="aNode" presStyleLbl="fgAcc1" presStyleIdx="8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EABE558-2623-43EB-A748-2E99AD3C5D02}" type="pres">
      <dgm:prSet presAssocID="{B4A299D6-6DE4-458D-93B9-8F6B8ECA6E81}" presName="aSpace" presStyleCnt="0"/>
      <dgm:spPr/>
    </dgm:pt>
    <dgm:pt modelId="{7EEC30CB-FA50-43AB-B1C8-69CAEEF6CEC0}" type="pres">
      <dgm:prSet presAssocID="{8180DB2E-63D3-4546-A46A-A2A075732992}" presName="aNode" presStyleLbl="fgAcc1" presStyleIdx="9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010BCF-CBC0-40DE-894A-0D5720B13DBC}" type="pres">
      <dgm:prSet presAssocID="{8180DB2E-63D3-4546-A46A-A2A075732992}" presName="aSpace" presStyleCnt="0"/>
      <dgm:spPr/>
    </dgm:pt>
    <dgm:pt modelId="{FD95F394-6C05-4E8D-9988-1D70C49D3D96}" type="pres">
      <dgm:prSet presAssocID="{644A0F99-F2F6-44B5-9E84-EA61251BD884}" presName="aNode" presStyleLbl="fgAcc1" presStyleIdx="10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8E83A37-825F-4479-B747-59F2FA43CC3B}" type="pres">
      <dgm:prSet presAssocID="{644A0F99-F2F6-44B5-9E84-EA61251BD884}" presName="aSpace" presStyleCnt="0"/>
      <dgm:spPr/>
    </dgm:pt>
    <dgm:pt modelId="{5A00A711-4F3E-40AA-9B44-45E7D0BC5F32}" type="pres">
      <dgm:prSet presAssocID="{BC6ACFA1-EB70-4B17-B29B-4BD7CA4D7681}" presName="aNode" presStyleLbl="fgAcc1" presStyleIdx="11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D8FBD05-66E0-4D33-B7A3-E46AC2911469}" type="pres">
      <dgm:prSet presAssocID="{BC6ACFA1-EB70-4B17-B29B-4BD7CA4D7681}" presName="aSpace" presStyleCnt="0"/>
      <dgm:spPr/>
    </dgm:pt>
  </dgm:ptLst>
  <dgm:cxnLst>
    <dgm:cxn modelId="{84AA6EA9-B59A-4284-9E83-02B18702E29F}" type="presOf" srcId="{A4FD8302-DD30-4365-BAE6-48B7F1AC5837}" destId="{E4E0AD6F-BBED-457C-893D-C6392DCC7957}" srcOrd="0" destOrd="0" presId="urn:microsoft.com/office/officeart/2005/8/layout/pyramid2"/>
    <dgm:cxn modelId="{BA63D4D7-C2A8-4057-9FBF-424D832E96E8}" srcId="{73C2062A-3E3D-42FB-A090-7B62F8D16205}" destId="{BC6ACFA1-EB70-4B17-B29B-4BD7CA4D7681}" srcOrd="11" destOrd="0" parTransId="{831B261C-9664-42C0-9463-8D6CFEE7B726}" sibTransId="{147E82AE-3A26-4929-AF45-447325288E26}"/>
    <dgm:cxn modelId="{9683B436-B2EB-4096-93AA-CC5F14A4F6FE}" srcId="{73C2062A-3E3D-42FB-A090-7B62F8D16205}" destId="{0C3ECBE7-96F1-4312-84EE-DE79FA355DB2}" srcOrd="5" destOrd="0" parTransId="{71470E28-8E8F-466E-9388-6CAB506FC46F}" sibTransId="{4CE7A838-710A-4F99-88BC-21F3AEFEF655}"/>
    <dgm:cxn modelId="{D9B2E40F-0FE3-485D-8599-0317ED6FD02C}" type="presOf" srcId="{BC6ACFA1-EB70-4B17-B29B-4BD7CA4D7681}" destId="{5A00A711-4F3E-40AA-9B44-45E7D0BC5F32}" srcOrd="0" destOrd="0" presId="urn:microsoft.com/office/officeart/2005/8/layout/pyramid2"/>
    <dgm:cxn modelId="{A58C3667-97D1-455E-B547-C62D68AE3032}" type="presOf" srcId="{0C3ECBE7-96F1-4312-84EE-DE79FA355DB2}" destId="{9E967CDE-1A0C-4E28-B5C9-6E7958412977}" srcOrd="0" destOrd="0" presId="urn:microsoft.com/office/officeart/2005/8/layout/pyramid2"/>
    <dgm:cxn modelId="{5296FF42-4952-46A4-99BB-A1F9738CD82A}" type="presOf" srcId="{C1644663-137B-4699-BF63-F3FF93D7AC94}" destId="{EF3E37D3-065C-427F-A00B-A3D55946E1B9}" srcOrd="0" destOrd="0" presId="urn:microsoft.com/office/officeart/2005/8/layout/pyramid2"/>
    <dgm:cxn modelId="{8574087C-998D-4ABE-8224-C316AE1DE5A7}" srcId="{73C2062A-3E3D-42FB-A090-7B62F8D16205}" destId="{A4FD8302-DD30-4365-BAE6-48B7F1AC5837}" srcOrd="3" destOrd="0" parTransId="{E2D31507-D63B-488F-98DC-E1FBD250735F}" sibTransId="{CDC8FCD2-5E0A-4C73-B294-7C0C1C8367F0}"/>
    <dgm:cxn modelId="{176F3FD7-573C-4783-B7D8-19DC2C2E4ECD}" srcId="{73C2062A-3E3D-42FB-A090-7B62F8D16205}" destId="{15337EF5-F8B2-4049-A389-FC1F93C67E53}" srcOrd="4" destOrd="0" parTransId="{ABD76804-EA55-4F0F-B87A-8B1609624A1C}" sibTransId="{0EC385D4-3DCA-4C15-8982-3BA07E8E168A}"/>
    <dgm:cxn modelId="{D76F47B6-3E79-4C50-82DD-7C52D0CBDC4F}" srcId="{73C2062A-3E3D-42FB-A090-7B62F8D16205}" destId="{644A0F99-F2F6-44B5-9E84-EA61251BD884}" srcOrd="10" destOrd="0" parTransId="{0FF0F851-416C-4C92-B6AA-0AEEA72F8871}" sibTransId="{FAF13034-1DC1-4E57-A578-5B9292B0E954}"/>
    <dgm:cxn modelId="{097609AA-8538-48B3-8380-70AF79D6A514}" srcId="{73C2062A-3E3D-42FB-A090-7B62F8D16205}" destId="{7C7570FF-F682-4DB2-B4E1-0B150C404152}" srcOrd="0" destOrd="0" parTransId="{0E783502-7F59-4986-8863-0F3D9BB1CCEE}" sibTransId="{2BDFBDB4-EA67-44F5-B457-13B8FE9D32A5}"/>
    <dgm:cxn modelId="{9A90BA5F-20F3-4268-A69D-B4C90EF95AAD}" type="presOf" srcId="{6384E9E8-C88B-49DD-817B-7EA81083EE29}" destId="{6483BB4A-3551-4ED9-A92C-8AF7C590F1CC}" srcOrd="0" destOrd="0" presId="urn:microsoft.com/office/officeart/2005/8/layout/pyramid2"/>
    <dgm:cxn modelId="{CE7E805B-108D-4B14-B37C-DB6E3AF02A60}" srcId="{73C2062A-3E3D-42FB-A090-7B62F8D16205}" destId="{A51F8C5B-8993-43D6-8696-E949608E6778}" srcOrd="2" destOrd="0" parTransId="{04272629-1534-44F8-8073-734DB8B35CEC}" sibTransId="{847369C1-79C9-4E6B-A7A6-94AC6CD37861}"/>
    <dgm:cxn modelId="{032FD6CF-65FD-484E-9FFE-6EFA25C11E9D}" srcId="{73C2062A-3E3D-42FB-A090-7B62F8D16205}" destId="{8180DB2E-63D3-4546-A46A-A2A075732992}" srcOrd="9" destOrd="0" parTransId="{F06E115A-263B-4519-A4E7-B94BEF7ECDBB}" sibTransId="{C06DC6CF-D203-4F4E-A5F2-E5C4DC9CCDDE}"/>
    <dgm:cxn modelId="{6989B83D-A908-4555-882B-51297A924838}" type="presOf" srcId="{3C82921D-6E6F-4B8B-B051-775CB25DF10A}" destId="{6276FB55-CDB8-49C1-BD57-BDEEACBB9645}" srcOrd="0" destOrd="0" presId="urn:microsoft.com/office/officeart/2005/8/layout/pyramid2"/>
    <dgm:cxn modelId="{CD850BCF-7521-4B3F-A9A1-5CCEAD049CC9}" type="presOf" srcId="{644A0F99-F2F6-44B5-9E84-EA61251BD884}" destId="{FD95F394-6C05-4E8D-9988-1D70C49D3D96}" srcOrd="0" destOrd="0" presId="urn:microsoft.com/office/officeart/2005/8/layout/pyramid2"/>
    <dgm:cxn modelId="{974E9176-9CD4-4512-8D7F-A29AA01BF3F1}" type="presOf" srcId="{A51F8C5B-8993-43D6-8696-E949608E6778}" destId="{D6885B21-90B7-4F6F-9774-52E259C358EE}" srcOrd="0" destOrd="0" presId="urn:microsoft.com/office/officeart/2005/8/layout/pyramid2"/>
    <dgm:cxn modelId="{0E02FF49-096C-4667-A1FE-61C1A7506718}" type="presOf" srcId="{73C2062A-3E3D-42FB-A090-7B62F8D16205}" destId="{0B1F0342-CD7E-4D4F-A894-4CD7972ABE74}" srcOrd="0" destOrd="0" presId="urn:microsoft.com/office/officeart/2005/8/layout/pyramid2"/>
    <dgm:cxn modelId="{EC6B6B36-3244-4EAD-B840-A68517094725}" type="presOf" srcId="{15337EF5-F8B2-4049-A389-FC1F93C67E53}" destId="{79FB081E-9AA4-4F2D-9E42-4104C4A445D4}" srcOrd="0" destOrd="0" presId="urn:microsoft.com/office/officeart/2005/8/layout/pyramid2"/>
    <dgm:cxn modelId="{BE6FAFF2-EE3C-436C-8189-D0925E3DDCB0}" type="presOf" srcId="{7C7570FF-F682-4DB2-B4E1-0B150C404152}" destId="{D7C019E1-BBF2-4BB9-957B-8DCC0B905306}" srcOrd="0" destOrd="0" presId="urn:microsoft.com/office/officeart/2005/8/layout/pyramid2"/>
    <dgm:cxn modelId="{AEC69D34-F396-4FAC-8D75-37018C6C9C3C}" type="presOf" srcId="{B4A299D6-6DE4-458D-93B9-8F6B8ECA6E81}" destId="{43546849-F618-47D4-BE7E-01357E0A92C0}" srcOrd="0" destOrd="0" presId="urn:microsoft.com/office/officeart/2005/8/layout/pyramid2"/>
    <dgm:cxn modelId="{FBC1752A-5597-48E6-9CB7-CD05CF24BB92}" type="presOf" srcId="{8180DB2E-63D3-4546-A46A-A2A075732992}" destId="{7EEC30CB-FA50-43AB-B1C8-69CAEEF6CEC0}" srcOrd="0" destOrd="0" presId="urn:microsoft.com/office/officeart/2005/8/layout/pyramid2"/>
    <dgm:cxn modelId="{5467F735-7CFC-4440-926F-C84561943E8F}" srcId="{73C2062A-3E3D-42FB-A090-7B62F8D16205}" destId="{6384E9E8-C88B-49DD-817B-7EA81083EE29}" srcOrd="7" destOrd="0" parTransId="{AAE32900-D6D7-4B72-8D8B-4BEAF73345EB}" sibTransId="{FF2098ED-0CAA-4D4F-8DE1-1EEDE1696060}"/>
    <dgm:cxn modelId="{EA4351FE-BF87-433B-A4E6-6EBA310B1614}" srcId="{73C2062A-3E3D-42FB-A090-7B62F8D16205}" destId="{B4A299D6-6DE4-458D-93B9-8F6B8ECA6E81}" srcOrd="8" destOrd="0" parTransId="{61F81D6E-D6A0-45B3-A3B1-E41B7D4E90F0}" sibTransId="{214EE88A-8ECD-4AA8-8322-0794B780FDD1}"/>
    <dgm:cxn modelId="{3858C7D3-A48E-4AA5-BAEA-2A1BEEE52D1D}" srcId="{73C2062A-3E3D-42FB-A090-7B62F8D16205}" destId="{C1644663-137B-4699-BF63-F3FF93D7AC94}" srcOrd="6" destOrd="0" parTransId="{3CF7BFEA-0857-4738-A4B7-981E677EF58C}" sibTransId="{871679F1-A077-4457-898E-70183B2B8D9D}"/>
    <dgm:cxn modelId="{66A5DDAB-FBB9-48CC-AE93-E8DAA1AE4DA2}" srcId="{73C2062A-3E3D-42FB-A090-7B62F8D16205}" destId="{3C82921D-6E6F-4B8B-B051-775CB25DF10A}" srcOrd="1" destOrd="0" parTransId="{26C6AFA7-E6F5-4107-B6D7-011007B123C9}" sibTransId="{BD135CAC-BF8E-48EE-8105-71D03EE545DE}"/>
    <dgm:cxn modelId="{56FB8073-4CD6-4617-818F-31D841DED6E9}" type="presParOf" srcId="{0B1F0342-CD7E-4D4F-A894-4CD7972ABE74}" destId="{2AD86A82-28FA-46D6-8C0E-8EBD9B7EAF5C}" srcOrd="0" destOrd="0" presId="urn:microsoft.com/office/officeart/2005/8/layout/pyramid2"/>
    <dgm:cxn modelId="{3D36AF4C-5FB7-4ACA-B071-3BB39F1A6B94}" type="presParOf" srcId="{0B1F0342-CD7E-4D4F-A894-4CD7972ABE74}" destId="{A603845D-7D0E-47D7-A4C9-2DE7AFF73DBD}" srcOrd="1" destOrd="0" presId="urn:microsoft.com/office/officeart/2005/8/layout/pyramid2"/>
    <dgm:cxn modelId="{68393DA0-7A45-44DC-88C7-5DE45C5B5AAE}" type="presParOf" srcId="{A603845D-7D0E-47D7-A4C9-2DE7AFF73DBD}" destId="{D7C019E1-BBF2-4BB9-957B-8DCC0B905306}" srcOrd="0" destOrd="0" presId="urn:microsoft.com/office/officeart/2005/8/layout/pyramid2"/>
    <dgm:cxn modelId="{0EB73124-B45C-49D4-8D2A-6BFCAD7DD925}" type="presParOf" srcId="{A603845D-7D0E-47D7-A4C9-2DE7AFF73DBD}" destId="{1D09ED50-B6E2-474F-AE0D-8AD96B4F7557}" srcOrd="1" destOrd="0" presId="urn:microsoft.com/office/officeart/2005/8/layout/pyramid2"/>
    <dgm:cxn modelId="{78A0EC0D-C6CD-4AE9-B4E3-1F70FD23D1F5}" type="presParOf" srcId="{A603845D-7D0E-47D7-A4C9-2DE7AFF73DBD}" destId="{6276FB55-CDB8-49C1-BD57-BDEEACBB9645}" srcOrd="2" destOrd="0" presId="urn:microsoft.com/office/officeart/2005/8/layout/pyramid2"/>
    <dgm:cxn modelId="{F2BABC47-5028-4F75-8C7F-A4FA685BDD19}" type="presParOf" srcId="{A603845D-7D0E-47D7-A4C9-2DE7AFF73DBD}" destId="{D0D2C5A6-3A3D-4A6E-B8C5-088274CBAF9E}" srcOrd="3" destOrd="0" presId="urn:microsoft.com/office/officeart/2005/8/layout/pyramid2"/>
    <dgm:cxn modelId="{FD89874D-2815-4199-86F2-AA2A4BFCDE2B}" type="presParOf" srcId="{A603845D-7D0E-47D7-A4C9-2DE7AFF73DBD}" destId="{D6885B21-90B7-4F6F-9774-52E259C358EE}" srcOrd="4" destOrd="0" presId="urn:microsoft.com/office/officeart/2005/8/layout/pyramid2"/>
    <dgm:cxn modelId="{887C6F11-F257-4C70-A271-359DAB8B7860}" type="presParOf" srcId="{A603845D-7D0E-47D7-A4C9-2DE7AFF73DBD}" destId="{A2AE7AD1-11AA-484A-B63A-321F57B77D87}" srcOrd="5" destOrd="0" presId="urn:microsoft.com/office/officeart/2005/8/layout/pyramid2"/>
    <dgm:cxn modelId="{ADEAE2E6-9B44-4400-9164-3CD1FADDB658}" type="presParOf" srcId="{A603845D-7D0E-47D7-A4C9-2DE7AFF73DBD}" destId="{E4E0AD6F-BBED-457C-893D-C6392DCC7957}" srcOrd="6" destOrd="0" presId="urn:microsoft.com/office/officeart/2005/8/layout/pyramid2"/>
    <dgm:cxn modelId="{5536DA9D-9E5B-4CD5-AB06-8002EE64DAEC}" type="presParOf" srcId="{A603845D-7D0E-47D7-A4C9-2DE7AFF73DBD}" destId="{5A0568B7-9AE6-46D0-97C1-3345DEF0E555}" srcOrd="7" destOrd="0" presId="urn:microsoft.com/office/officeart/2005/8/layout/pyramid2"/>
    <dgm:cxn modelId="{EA7AFFED-A079-4C0B-A753-135FCF6101DE}" type="presParOf" srcId="{A603845D-7D0E-47D7-A4C9-2DE7AFF73DBD}" destId="{79FB081E-9AA4-4F2D-9E42-4104C4A445D4}" srcOrd="8" destOrd="0" presId="urn:microsoft.com/office/officeart/2005/8/layout/pyramid2"/>
    <dgm:cxn modelId="{DF92E0C9-4051-4E88-88F5-0FA30CB87B3D}" type="presParOf" srcId="{A603845D-7D0E-47D7-A4C9-2DE7AFF73DBD}" destId="{9EC75BCE-768E-4FF9-8FE8-905E89FDFD16}" srcOrd="9" destOrd="0" presId="urn:microsoft.com/office/officeart/2005/8/layout/pyramid2"/>
    <dgm:cxn modelId="{82B76301-BED6-453C-B2AC-7B06F74E65BE}" type="presParOf" srcId="{A603845D-7D0E-47D7-A4C9-2DE7AFF73DBD}" destId="{9E967CDE-1A0C-4E28-B5C9-6E7958412977}" srcOrd="10" destOrd="0" presId="urn:microsoft.com/office/officeart/2005/8/layout/pyramid2"/>
    <dgm:cxn modelId="{7A0D6AFE-FABF-445A-970D-00EAC56089F0}" type="presParOf" srcId="{A603845D-7D0E-47D7-A4C9-2DE7AFF73DBD}" destId="{B8B66A3D-568C-41DB-8960-0B851E481F12}" srcOrd="11" destOrd="0" presId="urn:microsoft.com/office/officeart/2005/8/layout/pyramid2"/>
    <dgm:cxn modelId="{B9F88DB0-B9BA-4C47-9898-CDBB8AB7ACEF}" type="presParOf" srcId="{A603845D-7D0E-47D7-A4C9-2DE7AFF73DBD}" destId="{EF3E37D3-065C-427F-A00B-A3D55946E1B9}" srcOrd="12" destOrd="0" presId="urn:microsoft.com/office/officeart/2005/8/layout/pyramid2"/>
    <dgm:cxn modelId="{9769B412-B94D-44BA-939F-1075F12CFFB7}" type="presParOf" srcId="{A603845D-7D0E-47D7-A4C9-2DE7AFF73DBD}" destId="{ABA66B5B-A9D5-4A08-9145-CE55750E7CB2}" srcOrd="13" destOrd="0" presId="urn:microsoft.com/office/officeart/2005/8/layout/pyramid2"/>
    <dgm:cxn modelId="{A3BBC14E-3111-43C0-AD2B-FC04E8B23090}" type="presParOf" srcId="{A603845D-7D0E-47D7-A4C9-2DE7AFF73DBD}" destId="{6483BB4A-3551-4ED9-A92C-8AF7C590F1CC}" srcOrd="14" destOrd="0" presId="urn:microsoft.com/office/officeart/2005/8/layout/pyramid2"/>
    <dgm:cxn modelId="{EC0998DC-0691-401A-87E1-CE5CF2531427}" type="presParOf" srcId="{A603845D-7D0E-47D7-A4C9-2DE7AFF73DBD}" destId="{2D187241-ED67-4BCE-B2B2-242D836DC588}" srcOrd="15" destOrd="0" presId="urn:microsoft.com/office/officeart/2005/8/layout/pyramid2"/>
    <dgm:cxn modelId="{3DBEEF78-FA7F-4235-B2F5-6CCFEFED444D}" type="presParOf" srcId="{A603845D-7D0E-47D7-A4C9-2DE7AFF73DBD}" destId="{43546849-F618-47D4-BE7E-01357E0A92C0}" srcOrd="16" destOrd="0" presId="urn:microsoft.com/office/officeart/2005/8/layout/pyramid2"/>
    <dgm:cxn modelId="{E3EBC107-4D26-47BE-A7FC-01DA462F3ABA}" type="presParOf" srcId="{A603845D-7D0E-47D7-A4C9-2DE7AFF73DBD}" destId="{6EABE558-2623-43EB-A748-2E99AD3C5D02}" srcOrd="17" destOrd="0" presId="urn:microsoft.com/office/officeart/2005/8/layout/pyramid2"/>
    <dgm:cxn modelId="{F8434BDA-D142-4BF8-9D89-EFA10B2F7A33}" type="presParOf" srcId="{A603845D-7D0E-47D7-A4C9-2DE7AFF73DBD}" destId="{7EEC30CB-FA50-43AB-B1C8-69CAEEF6CEC0}" srcOrd="18" destOrd="0" presId="urn:microsoft.com/office/officeart/2005/8/layout/pyramid2"/>
    <dgm:cxn modelId="{60F6FBC7-D80A-4203-9583-DB7C0D74323E}" type="presParOf" srcId="{A603845D-7D0E-47D7-A4C9-2DE7AFF73DBD}" destId="{25010BCF-CBC0-40DE-894A-0D5720B13DBC}" srcOrd="19" destOrd="0" presId="urn:microsoft.com/office/officeart/2005/8/layout/pyramid2"/>
    <dgm:cxn modelId="{83C56365-A57C-49AA-B56A-AA9B69BAEF62}" type="presParOf" srcId="{A603845D-7D0E-47D7-A4C9-2DE7AFF73DBD}" destId="{FD95F394-6C05-4E8D-9988-1D70C49D3D96}" srcOrd="20" destOrd="0" presId="urn:microsoft.com/office/officeart/2005/8/layout/pyramid2"/>
    <dgm:cxn modelId="{D189A17F-BA8B-40EF-9625-F6C9BD16F510}" type="presParOf" srcId="{A603845D-7D0E-47D7-A4C9-2DE7AFF73DBD}" destId="{E8E83A37-825F-4479-B747-59F2FA43CC3B}" srcOrd="21" destOrd="0" presId="urn:microsoft.com/office/officeart/2005/8/layout/pyramid2"/>
    <dgm:cxn modelId="{1D33E2C6-1960-4FFB-B2F1-831DC1599D66}" type="presParOf" srcId="{A603845D-7D0E-47D7-A4C9-2DE7AFF73DBD}" destId="{5A00A711-4F3E-40AA-9B44-45E7D0BC5F32}" srcOrd="22" destOrd="0" presId="urn:microsoft.com/office/officeart/2005/8/layout/pyramid2"/>
    <dgm:cxn modelId="{CEFE6F06-52A5-4186-BBBC-483D26C0A15D}" type="presParOf" srcId="{A603845D-7D0E-47D7-A4C9-2DE7AFF73DBD}" destId="{3D8FBD05-66E0-4D33-B7A3-E46AC2911469}" srcOrd="2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D86A82-28FA-46D6-8C0E-8EBD9B7EAF5C}">
      <dsp:nvSpPr>
        <dsp:cNvPr id="0" name=""/>
        <dsp:cNvSpPr/>
      </dsp:nvSpPr>
      <dsp:spPr>
        <a:xfrm>
          <a:off x="643309" y="0"/>
          <a:ext cx="4288730" cy="5400600"/>
        </a:xfrm>
        <a:prstGeom prst="triangle">
          <a:avLst/>
        </a:prstGeom>
        <a:solidFill>
          <a:schemeClr val="accent1">
            <a:lumMod val="60000"/>
            <a:lumOff val="40000"/>
            <a:alpha val="4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10800000"/>
          </a:camera>
          <a:lightRig rig="threePt" dir="t"/>
        </a:scene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C019E1-BBF2-4BB9-957B-8DCC0B905306}">
      <dsp:nvSpPr>
        <dsp:cNvPr id="0" name=""/>
        <dsp:cNvSpPr/>
      </dsp:nvSpPr>
      <dsp:spPr>
        <a:xfrm>
          <a:off x="2144365" y="542960"/>
          <a:ext cx="2787674" cy="3196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b="1" kern="1200" dirty="0" smtClean="0"/>
            <a:t>minister właściwy ds. budownictwa - 1</a:t>
          </a:r>
          <a:endParaRPr lang="en-GB" sz="1000" b="1" kern="1200" dirty="0"/>
        </a:p>
      </dsp:txBody>
      <dsp:txXfrm>
        <a:off x="2144365" y="542960"/>
        <a:ext cx="2787674" cy="319605"/>
      </dsp:txXfrm>
    </dsp:sp>
    <dsp:sp modelId="{6276FB55-CDB8-49C1-BD57-BDEEACBB9645}">
      <dsp:nvSpPr>
        <dsp:cNvPr id="0" name=""/>
        <dsp:cNvSpPr/>
      </dsp:nvSpPr>
      <dsp:spPr>
        <a:xfrm>
          <a:off x="2144365" y="902517"/>
          <a:ext cx="2787674" cy="3196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b="1" kern="1200" dirty="0" smtClean="0"/>
            <a:t>minister właściwy ds. gospodarki morskiej - 3</a:t>
          </a:r>
          <a:endParaRPr lang="en-GB" sz="1000" b="1" kern="1200" dirty="0"/>
        </a:p>
      </dsp:txBody>
      <dsp:txXfrm>
        <a:off x="2144365" y="902517"/>
        <a:ext cx="2787674" cy="319605"/>
      </dsp:txXfrm>
    </dsp:sp>
    <dsp:sp modelId="{D6885B21-90B7-4F6F-9774-52E259C358EE}">
      <dsp:nvSpPr>
        <dsp:cNvPr id="0" name=""/>
        <dsp:cNvSpPr/>
      </dsp:nvSpPr>
      <dsp:spPr>
        <a:xfrm>
          <a:off x="2144365" y="1262073"/>
          <a:ext cx="2787674" cy="3196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b="1" kern="1200" dirty="0" smtClean="0"/>
            <a:t>minister właściwy ds. kultury i ochrony dziedzictwa narodowego - 1</a:t>
          </a:r>
          <a:endParaRPr lang="en-GB" sz="1000" b="1" kern="1200" dirty="0"/>
        </a:p>
      </dsp:txBody>
      <dsp:txXfrm>
        <a:off x="2144365" y="1262073"/>
        <a:ext cx="2787674" cy="319605"/>
      </dsp:txXfrm>
    </dsp:sp>
    <dsp:sp modelId="{E4E0AD6F-BBED-457C-893D-C6392DCC7957}">
      <dsp:nvSpPr>
        <dsp:cNvPr id="0" name=""/>
        <dsp:cNvSpPr/>
      </dsp:nvSpPr>
      <dsp:spPr>
        <a:xfrm>
          <a:off x="2144365" y="1621630"/>
          <a:ext cx="2787674" cy="3196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b="1" kern="1200" dirty="0" smtClean="0"/>
            <a:t>minister właściwy ds. rolnictwa - 1</a:t>
          </a:r>
          <a:endParaRPr lang="en-GB" sz="1000" b="1" kern="1200" dirty="0"/>
        </a:p>
      </dsp:txBody>
      <dsp:txXfrm>
        <a:off x="2144365" y="1621630"/>
        <a:ext cx="2787674" cy="319605"/>
      </dsp:txXfrm>
    </dsp:sp>
    <dsp:sp modelId="{79FB081E-9AA4-4F2D-9E42-4104C4A445D4}">
      <dsp:nvSpPr>
        <dsp:cNvPr id="0" name=""/>
        <dsp:cNvSpPr/>
      </dsp:nvSpPr>
      <dsp:spPr>
        <a:xfrm>
          <a:off x="2144365" y="1981186"/>
          <a:ext cx="2787674" cy="3196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b="1" kern="1200" dirty="0" smtClean="0"/>
            <a:t>minister właściwy ds. środowiska - 5</a:t>
          </a:r>
          <a:endParaRPr lang="en-GB" sz="1000" b="1" kern="1200" dirty="0"/>
        </a:p>
      </dsp:txBody>
      <dsp:txXfrm>
        <a:off x="2144365" y="1981186"/>
        <a:ext cx="2787674" cy="319605"/>
      </dsp:txXfrm>
    </dsp:sp>
    <dsp:sp modelId="{9E967CDE-1A0C-4E28-B5C9-6E7958412977}">
      <dsp:nvSpPr>
        <dsp:cNvPr id="0" name=""/>
        <dsp:cNvSpPr/>
      </dsp:nvSpPr>
      <dsp:spPr>
        <a:xfrm>
          <a:off x="2144365" y="2340743"/>
          <a:ext cx="2787674" cy="3196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b="1" kern="1200" dirty="0" smtClean="0"/>
            <a:t>minister właściwy ds. zdrowia - 1</a:t>
          </a:r>
          <a:endParaRPr lang="en-GB" sz="1000" b="1" kern="1200" dirty="0"/>
        </a:p>
      </dsp:txBody>
      <dsp:txXfrm>
        <a:off x="2144365" y="2340743"/>
        <a:ext cx="2787674" cy="319605"/>
      </dsp:txXfrm>
    </dsp:sp>
    <dsp:sp modelId="{EF3E37D3-065C-427F-A00B-A3D55946E1B9}">
      <dsp:nvSpPr>
        <dsp:cNvPr id="0" name=""/>
        <dsp:cNvSpPr/>
      </dsp:nvSpPr>
      <dsp:spPr>
        <a:xfrm>
          <a:off x="2144365" y="2700299"/>
          <a:ext cx="2787674" cy="3196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err="1" smtClean="0"/>
            <a:t>Główn</a:t>
          </a:r>
          <a:r>
            <a:rPr lang="pl-PL" sz="1000" b="1" kern="1200" dirty="0" smtClean="0"/>
            <a:t>y</a:t>
          </a:r>
          <a:r>
            <a:rPr lang="en-GB" sz="1000" b="1" kern="1200" dirty="0" smtClean="0"/>
            <a:t> </a:t>
          </a:r>
          <a:r>
            <a:rPr lang="en-GB" sz="1000" b="1" kern="1200" dirty="0" err="1" smtClean="0"/>
            <a:t>Geodet</a:t>
          </a:r>
          <a:r>
            <a:rPr lang="pl-PL" sz="1000" b="1" kern="1200" dirty="0" smtClean="0"/>
            <a:t>a</a:t>
          </a:r>
          <a:r>
            <a:rPr lang="en-GB" sz="1000" b="1" kern="1200" dirty="0" smtClean="0"/>
            <a:t> </a:t>
          </a:r>
          <a:r>
            <a:rPr lang="en-GB" sz="1000" b="1" kern="1200" dirty="0" err="1" smtClean="0"/>
            <a:t>Kraju</a:t>
          </a:r>
          <a:r>
            <a:rPr lang="pl-PL" sz="1000" b="1" kern="1200" dirty="0" smtClean="0"/>
            <a:t> - 15</a:t>
          </a:r>
          <a:endParaRPr lang="en-GB" sz="1000" b="1" kern="1200" dirty="0"/>
        </a:p>
      </dsp:txBody>
      <dsp:txXfrm>
        <a:off x="2144365" y="2700299"/>
        <a:ext cx="2787674" cy="319605"/>
      </dsp:txXfrm>
    </dsp:sp>
    <dsp:sp modelId="{6483BB4A-3551-4ED9-A92C-8AF7C590F1CC}">
      <dsp:nvSpPr>
        <dsp:cNvPr id="0" name=""/>
        <dsp:cNvSpPr/>
      </dsp:nvSpPr>
      <dsp:spPr>
        <a:xfrm>
          <a:off x="2144365" y="3059856"/>
          <a:ext cx="2787674" cy="3196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err="1" smtClean="0"/>
            <a:t>Główn</a:t>
          </a:r>
          <a:r>
            <a:rPr lang="pl-PL" sz="1000" b="1" kern="1200" dirty="0" smtClean="0"/>
            <a:t>y</a:t>
          </a:r>
          <a:r>
            <a:rPr lang="en-GB" sz="1000" b="1" kern="1200" dirty="0" smtClean="0"/>
            <a:t> </a:t>
          </a:r>
          <a:r>
            <a:rPr lang="en-GB" sz="1000" b="1" kern="1200" dirty="0" err="1" smtClean="0"/>
            <a:t>Geolog</a:t>
          </a:r>
          <a:r>
            <a:rPr lang="en-GB" sz="1000" b="1" kern="1200" dirty="0" smtClean="0"/>
            <a:t> </a:t>
          </a:r>
          <a:r>
            <a:rPr lang="en-GB" sz="1000" b="1" kern="1200" dirty="0" err="1" smtClean="0"/>
            <a:t>Kraju</a:t>
          </a:r>
          <a:r>
            <a:rPr lang="pl-PL" sz="1000" b="1" kern="1200" dirty="0" smtClean="0"/>
            <a:t> - 3</a:t>
          </a:r>
          <a:endParaRPr lang="en-GB" sz="1000" b="1" kern="1200" dirty="0"/>
        </a:p>
      </dsp:txBody>
      <dsp:txXfrm>
        <a:off x="2144365" y="3059856"/>
        <a:ext cx="2787674" cy="319605"/>
      </dsp:txXfrm>
    </dsp:sp>
    <dsp:sp modelId="{43546849-F618-47D4-BE7E-01357E0A92C0}">
      <dsp:nvSpPr>
        <dsp:cNvPr id="0" name=""/>
        <dsp:cNvSpPr/>
      </dsp:nvSpPr>
      <dsp:spPr>
        <a:xfrm>
          <a:off x="2144365" y="3419413"/>
          <a:ext cx="2787674" cy="3196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err="1" smtClean="0"/>
            <a:t>Główn</a:t>
          </a:r>
          <a:r>
            <a:rPr lang="pl-PL" sz="1000" b="1" kern="1200" dirty="0" smtClean="0"/>
            <a:t>y</a:t>
          </a:r>
          <a:r>
            <a:rPr lang="en-GB" sz="1000" b="1" kern="1200" dirty="0" smtClean="0"/>
            <a:t> </a:t>
          </a:r>
          <a:r>
            <a:rPr lang="en-GB" sz="1000" b="1" kern="1200" dirty="0" err="1" smtClean="0"/>
            <a:t>Inspektor</a:t>
          </a:r>
          <a:r>
            <a:rPr lang="en-GB" sz="1000" b="1" kern="1200" dirty="0" smtClean="0"/>
            <a:t> </a:t>
          </a:r>
          <a:r>
            <a:rPr lang="en-GB" sz="1000" b="1" kern="1200" dirty="0" err="1" smtClean="0"/>
            <a:t>Ochrony</a:t>
          </a:r>
          <a:r>
            <a:rPr lang="en-GB" sz="1000" b="1" kern="1200" dirty="0" smtClean="0"/>
            <a:t> </a:t>
          </a:r>
          <a:r>
            <a:rPr lang="en-GB" sz="1000" b="1" kern="1200" dirty="0" err="1" smtClean="0"/>
            <a:t>Środowiska</a:t>
          </a:r>
          <a:r>
            <a:rPr lang="pl-PL" sz="1000" b="1" kern="1200" dirty="0" smtClean="0"/>
            <a:t> - 1</a:t>
          </a:r>
          <a:endParaRPr lang="en-GB" sz="1000" b="1" kern="1200" dirty="0"/>
        </a:p>
      </dsp:txBody>
      <dsp:txXfrm>
        <a:off x="2144365" y="3419413"/>
        <a:ext cx="2787674" cy="319605"/>
      </dsp:txXfrm>
    </dsp:sp>
    <dsp:sp modelId="{7EEC30CB-FA50-43AB-B1C8-69CAEEF6CEC0}">
      <dsp:nvSpPr>
        <dsp:cNvPr id="0" name=""/>
        <dsp:cNvSpPr/>
      </dsp:nvSpPr>
      <dsp:spPr>
        <a:xfrm>
          <a:off x="2144365" y="3778969"/>
          <a:ext cx="2787674" cy="3196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err="1" smtClean="0"/>
            <a:t>Główn</a:t>
          </a:r>
          <a:r>
            <a:rPr lang="pl-PL" sz="1000" b="1" kern="1200" dirty="0" smtClean="0"/>
            <a:t>y</a:t>
          </a:r>
          <a:r>
            <a:rPr lang="en-GB" sz="1000" b="1" kern="1200" dirty="0" smtClean="0"/>
            <a:t> </a:t>
          </a:r>
          <a:r>
            <a:rPr lang="en-GB" sz="1000" b="1" kern="1200" dirty="0" err="1" smtClean="0"/>
            <a:t>Konserwator</a:t>
          </a:r>
          <a:r>
            <a:rPr lang="en-GB" sz="1000" b="1" kern="1200" dirty="0" smtClean="0"/>
            <a:t> </a:t>
          </a:r>
          <a:r>
            <a:rPr lang="en-GB" sz="1000" b="1" kern="1200" dirty="0" err="1" smtClean="0"/>
            <a:t>Przyrody</a:t>
          </a:r>
          <a:r>
            <a:rPr lang="pl-PL" sz="1000" b="1" kern="1200" dirty="0" smtClean="0"/>
            <a:t> - 2</a:t>
          </a:r>
          <a:endParaRPr lang="en-GB" sz="1000" b="1" kern="1200" dirty="0"/>
        </a:p>
      </dsp:txBody>
      <dsp:txXfrm>
        <a:off x="2144365" y="3778969"/>
        <a:ext cx="2787674" cy="319605"/>
      </dsp:txXfrm>
    </dsp:sp>
    <dsp:sp modelId="{FD95F394-6C05-4E8D-9988-1D70C49D3D96}">
      <dsp:nvSpPr>
        <dsp:cNvPr id="0" name=""/>
        <dsp:cNvSpPr/>
      </dsp:nvSpPr>
      <dsp:spPr>
        <a:xfrm>
          <a:off x="2144365" y="4138526"/>
          <a:ext cx="2787674" cy="3196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err="1" smtClean="0"/>
            <a:t>Prezes</a:t>
          </a:r>
          <a:r>
            <a:rPr lang="en-GB" sz="1000" b="1" kern="1200" dirty="0" smtClean="0"/>
            <a:t> </a:t>
          </a:r>
          <a:r>
            <a:rPr lang="en-GB" sz="1000" b="1" kern="1200" dirty="0" err="1" smtClean="0"/>
            <a:t>Głównego</a:t>
          </a:r>
          <a:r>
            <a:rPr lang="en-GB" sz="1000" b="1" kern="1200" dirty="0" smtClean="0"/>
            <a:t> </a:t>
          </a:r>
          <a:r>
            <a:rPr lang="en-GB" sz="1000" b="1" kern="1200" dirty="0" err="1" smtClean="0"/>
            <a:t>Urzędu</a:t>
          </a:r>
          <a:r>
            <a:rPr lang="en-GB" sz="1000" b="1" kern="1200" dirty="0" smtClean="0"/>
            <a:t> </a:t>
          </a:r>
          <a:r>
            <a:rPr lang="en-GB" sz="1000" b="1" kern="1200" dirty="0" err="1" smtClean="0"/>
            <a:t>Statystycznego</a:t>
          </a:r>
          <a:r>
            <a:rPr lang="pl-PL" sz="1000" b="1" kern="1200" dirty="0" smtClean="0"/>
            <a:t> - 2</a:t>
          </a:r>
          <a:endParaRPr lang="en-GB" sz="1000" b="1" kern="1200" dirty="0"/>
        </a:p>
      </dsp:txBody>
      <dsp:txXfrm>
        <a:off x="2144365" y="4138526"/>
        <a:ext cx="2787674" cy="319605"/>
      </dsp:txXfrm>
    </dsp:sp>
    <dsp:sp modelId="{5A00A711-4F3E-40AA-9B44-45E7D0BC5F32}">
      <dsp:nvSpPr>
        <dsp:cNvPr id="0" name=""/>
        <dsp:cNvSpPr/>
      </dsp:nvSpPr>
      <dsp:spPr>
        <a:xfrm>
          <a:off x="2144365" y="4498082"/>
          <a:ext cx="2787674" cy="3196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b="1" kern="1200" dirty="0" smtClean="0"/>
            <a:t>Prezes Krajowego Zarządu Gospodarki Wodnej - 1</a:t>
          </a:r>
          <a:endParaRPr lang="en-GB" sz="1000" b="1" kern="1200" dirty="0"/>
        </a:p>
      </dsp:txBody>
      <dsp:txXfrm>
        <a:off x="2144365" y="4498082"/>
        <a:ext cx="2787674" cy="3196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BE3DB7-F0B8-4508-AF22-22CC8BEBC236}" type="datetimeFigureOut">
              <a:rPr lang="pl-PL" smtClean="0"/>
              <a:pPr/>
              <a:t>2011-05-11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3AD7E-CEF7-4E43-946F-F43FD346458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99A2793-81DB-4239-BBF3-7745DDD181C8}" type="datetimeFigureOut">
              <a:rPr lang="en-GB"/>
              <a:pPr>
                <a:defRPr/>
              </a:pPr>
              <a:t>11/05/2011</a:t>
            </a:fld>
            <a:endParaRPr lang="en-GB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en-GB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86B97B3-1F95-4FE5-A4FE-20CB59A8DF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2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061F7-BDD6-4927-9CE7-228FB7D9E144}" type="datetime1">
              <a:rPr lang="pl-PL" smtClean="0"/>
              <a:pPr>
                <a:defRPr/>
              </a:pPr>
              <a:t>2011-05-11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Jacek Jarząbek - GUGiK - 11.05.2011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18B27-4121-454A-AD63-406BB1B9320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E809A-548B-42C8-805F-4DDF14F3F813}" type="datetime1">
              <a:rPr lang="pl-PL" smtClean="0"/>
              <a:pPr>
                <a:defRPr/>
              </a:pPr>
              <a:t>2011-05-11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Jacek Jarząbek - GUGiK - 11.05.2011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97EEF-5C97-49CB-AC48-04A3B5DBA5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A573C-F0C4-46B3-81DF-E85379F34B1B}" type="datetime1">
              <a:rPr lang="pl-PL" smtClean="0"/>
              <a:pPr>
                <a:defRPr/>
              </a:pPr>
              <a:t>2011-05-11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Jacek Jarząbek - GUGiK - 11.05.2011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1171-1223-4BA4-A1D4-F326C3F2D8A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A6ACD-CF00-478C-AF21-42CF101BF875}" type="datetime1">
              <a:rPr lang="pl-PL" smtClean="0"/>
              <a:pPr>
                <a:defRPr/>
              </a:pPr>
              <a:t>2011-05-11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Jacek Jarząbek - GUGiK - 11.05.2011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3361A-C9B9-4877-97F2-5B5742628FF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191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62D79-DCAE-4CF7-9AC4-56E8086842A6}" type="datetime1">
              <a:rPr lang="pl-PL" smtClean="0"/>
              <a:pPr>
                <a:defRPr/>
              </a:pPr>
              <a:t>2011-05-11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547813" y="6356350"/>
            <a:ext cx="64801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Jacek Jarząbek - GUGiK - 11.05.2011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A2A16-5A96-49B0-AAA1-D7C3863E847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4B17D-C05A-4F22-8501-EBBBF168B7F2}" type="datetime1">
              <a:rPr lang="pl-PL" smtClean="0"/>
              <a:pPr>
                <a:defRPr/>
              </a:pPr>
              <a:t>2011-05-11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Jacek Jarząbek - GUGiK - 11.05.2011</a:t>
            </a: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5DED1-C8A0-4294-B353-7E7B175805D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4040188" cy="11221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052736"/>
            <a:ext cx="4041775" cy="11221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CCDE3-AE21-4056-9232-FDFC745ED3F3}" type="datetime1">
              <a:rPr lang="pl-PL" smtClean="0"/>
              <a:pPr>
                <a:defRPr/>
              </a:pPr>
              <a:t>2011-05-11</a:t>
            </a:fld>
            <a:endParaRPr lang="pl-PL" dirty="0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Jacek Jarząbek - GUGiK - 11.05.2011</a:t>
            </a: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D19E9-6EEA-4032-97A3-CA3487737D9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9CE75-A90D-490D-AAC2-4E35E295030B}" type="datetime1">
              <a:rPr lang="pl-PL" smtClean="0"/>
              <a:pPr>
                <a:defRPr/>
              </a:pPr>
              <a:t>2011-05-11</a:t>
            </a:fld>
            <a:endParaRPr lang="pl-PL" dirty="0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Jacek Jarząbek - GUGiK - 11.05.2011</a:t>
            </a: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D8056-A17C-442E-A9E7-C8A012A9829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4795F-4936-40B0-8358-032A156F5E30}" type="datetime1">
              <a:rPr lang="pl-PL" smtClean="0"/>
              <a:pPr>
                <a:defRPr/>
              </a:pPr>
              <a:t>2011-05-11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Jacek Jarząbek - GUGiK - 11.05.2011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0A1D9-56A0-42D0-B71D-A52E0287C6D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3008313" cy="1090042"/>
          </a:xfrm>
        </p:spPr>
        <p:txBody>
          <a:bodyPr/>
          <a:lstStyle>
            <a:lvl1pPr algn="ctr">
              <a:defRPr sz="2000" b="1"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1052736"/>
            <a:ext cx="5111750" cy="5073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268DC-0490-4240-98C2-7E9F9CB36ACC}" type="datetime1">
              <a:rPr lang="pl-PL" smtClean="0"/>
              <a:pPr>
                <a:defRPr/>
              </a:pPr>
              <a:t>2011-05-11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Jacek Jarząbek - GUGiK - 11.05.2011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60B5B-E7FF-4769-85CE-F752FDDF866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1052736"/>
            <a:ext cx="5486400" cy="36748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6BAFF-6C7F-487A-8628-A974373080F9}" type="datetime1">
              <a:rPr lang="pl-PL" smtClean="0"/>
              <a:pPr>
                <a:defRPr/>
              </a:pPr>
              <a:t>2011-05-11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Jacek Jarząbek - GUGiK - 11.05.2011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346B8-750E-4D6C-8E6D-A79E5705706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az 6" descr="Tło prezentacja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547813" y="115888"/>
            <a:ext cx="4752975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946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DDBD6C-2B41-47A1-845D-A409712CC94C}" type="datetime1">
              <a:rPr lang="pl-PL" smtClean="0"/>
              <a:pPr>
                <a:defRPr/>
              </a:pPr>
              <a:t>2011-05-11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1835150" y="6356350"/>
            <a:ext cx="6192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dirty="0" smtClean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pl-PL" smtClean="0"/>
              <a:t>Jacek Jarząbek - GUGiK - 11.05.2011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43888" y="6356350"/>
            <a:ext cx="442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1FF3734-B0BE-4ABC-8581-2608F2A4EBF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cxnSp>
        <p:nvCxnSpPr>
          <p:cNvPr id="10" name="Łącznik prosty 9"/>
          <p:cNvCxnSpPr/>
          <p:nvPr userDrawn="1"/>
        </p:nvCxnSpPr>
        <p:spPr>
          <a:xfrm>
            <a:off x="179512" y="933450"/>
            <a:ext cx="8784976" cy="0"/>
          </a:xfrm>
          <a:prstGeom prst="line">
            <a:avLst/>
          </a:prstGeom>
          <a:ln w="31750" cap="rnd">
            <a:gradFill>
              <a:gsLst>
                <a:gs pos="0">
                  <a:srgbClr val="000082">
                    <a:alpha val="66000"/>
                  </a:srgbClr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108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az 10" descr="Logo GUGiK Nowe - PL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107950" y="115888"/>
            <a:ext cx="1223963" cy="677862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7" r:id="rId2"/>
    <p:sldLayoutId id="2147483672" r:id="rId3"/>
    <p:sldLayoutId id="2147483668" r:id="rId4"/>
    <p:sldLayoutId id="2147483669" r:id="rId5"/>
    <p:sldLayoutId id="2147483670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ransition>
    <p:pull dir="d"/>
  </p:transition>
  <p:hf hdr="0" dt="0"/>
  <p:txStyles>
    <p:titleStyle>
      <a:lvl1pPr algn="ctr" rtl="0" fontAlgn="base">
        <a:spcBef>
          <a:spcPct val="0"/>
        </a:spcBef>
        <a:spcAft>
          <a:spcPct val="0"/>
        </a:spcAft>
        <a:defRPr sz="3200" b="1" kern="1200">
          <a:ln w="12700">
            <a:solidFill>
              <a:schemeClr val="tx2">
                <a:satMod val="155000"/>
              </a:schemeClr>
            </a:solidFill>
            <a:prstDash val="solid"/>
          </a:ln>
          <a:solidFill>
            <a:srgbClr val="17375E"/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rgbClr val="17375E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rgbClr val="17375E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rgbClr val="17375E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rgbClr val="17375E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17375E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17375E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17375E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17375E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b="1" kern="1200">
          <a:ln w="12700">
            <a:solidFill>
              <a:schemeClr val="tx2">
                <a:satMod val="155000"/>
              </a:schemeClr>
            </a:solidFill>
            <a:prstDash val="solid"/>
          </a:ln>
          <a:solidFill>
            <a:srgbClr val="17375E"/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700" b="1" kern="1200">
          <a:ln w="12700">
            <a:solidFill>
              <a:schemeClr val="tx2">
                <a:satMod val="155000"/>
              </a:schemeClr>
            </a:solidFill>
            <a:prstDash val="solid"/>
          </a:ln>
          <a:solidFill>
            <a:srgbClr val="376092"/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ln w="12700">
            <a:solidFill>
              <a:schemeClr val="tx2">
                <a:satMod val="155000"/>
              </a:schemeClr>
            </a:solidFill>
            <a:prstDash val="solid"/>
          </a:ln>
          <a:solidFill>
            <a:srgbClr val="558ED5"/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 kern="1200">
          <a:ln w="12700">
            <a:solidFill>
              <a:schemeClr val="tx2">
                <a:satMod val="155000"/>
              </a:schemeClr>
            </a:solidFill>
            <a:prstDash val="solid"/>
          </a:ln>
          <a:solidFill>
            <a:srgbClr val="95B3D7"/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b="1" kern="1200">
          <a:ln w="12700">
            <a:solidFill>
              <a:schemeClr val="tx2">
                <a:satMod val="155000"/>
              </a:schemeClr>
            </a:solidFill>
            <a:prstDash val="solid"/>
          </a:ln>
          <a:solidFill>
            <a:srgbClr val="C6D9F1"/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2130425"/>
            <a:ext cx="8352928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>
                <a:solidFill>
                  <a:schemeClr val="tx2">
                    <a:lumMod val="75000"/>
                  </a:schemeClr>
                </a:solidFill>
              </a:rPr>
              <a:t>Monitoring INSPIRE 2010</a:t>
            </a:r>
          </a:p>
        </p:txBody>
      </p:sp>
      <p:sp>
        <p:nvSpPr>
          <p:cNvPr id="4" name="Prostokąt 3"/>
          <p:cNvSpPr/>
          <p:nvPr/>
        </p:nvSpPr>
        <p:spPr>
          <a:xfrm>
            <a:off x="1475656" y="116632"/>
            <a:ext cx="4896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l-PL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II Posiedzenia RADY INFRASTRUKTURY </a:t>
            </a:r>
          </a:p>
          <a:p>
            <a:pPr lvl="0" algn="ctr"/>
            <a:r>
              <a:rPr lang="pl-PL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INFORMACJI PRZESTRZENNEJ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214282" y="5929330"/>
            <a:ext cx="8715436" cy="57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Jacek Jarząbek, 			  		     Warszawa, 11.05.2011	</a:t>
            </a:r>
            <a:endParaRPr kumimoji="0" lang="en-GB" sz="2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47664" y="116632"/>
            <a:ext cx="4752528" cy="7920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Monitoring INSPIRE 2010 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400600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DECYZJA KOMISJI z dnia 5 czerwca 2009 </a:t>
            </a:r>
            <a:r>
              <a:rPr lang="pl-PL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pl-PL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- 2009/442/WE w sprawie wykonania dyrektywy 2007/2/WE Parlamentu Europejskiego i Rady w zakresie monitorowania i sprawozdawczości.</a:t>
            </a:r>
          </a:p>
          <a:p>
            <a:endParaRPr lang="pl-PL" dirty="0" smtClean="0"/>
          </a:p>
          <a:p>
            <a:r>
              <a:rPr lang="pl-PL" dirty="0" smtClean="0">
                <a:effectLst/>
              </a:rPr>
              <a:t>Państwa członkowskie zobowiązane są do monitorowania wdrażania infrastruktury informacji przestrzennej i jej wykorzystania oraz składania sprawozdań dotyczących wdrażania.</a:t>
            </a:r>
          </a:p>
          <a:p>
            <a:r>
              <a:rPr lang="pl-PL" dirty="0" smtClean="0">
                <a:effectLst/>
              </a:rPr>
              <a:t>W celu zagwarantowania spójnego podejścia do monitorowania i sprawozdawczości państwa członkowskie powinny ustanowić wykaz zbiorów danych przestrzennych oraz usług danych przestrzennych odpowiadających tematom wymienionym w załącznikach I, II i III do dyrektywy 2007/2/WE, zgrupowanych według tematu i załącznika, jak również wykaz usług sieciowych, o którym mowa w art. 11 ust. 1 dyrektywy 2007/2/WE, zgrupowanych według rodzaju usługi, oraz przekazać taki wykaz Komisji.</a:t>
            </a:r>
          </a:p>
          <a:p>
            <a:r>
              <a:rPr lang="pl-PL" dirty="0" smtClean="0">
                <a:effectLst/>
              </a:rPr>
              <a:t>Monitorowanie powinno opierać się na zestawie wskaźników obliczanych na podstawie danych zebranych od odpowiednich zainteresowanych stron na różnych szczeblach organów publicznych.</a:t>
            </a:r>
          </a:p>
          <a:p>
            <a:r>
              <a:rPr lang="pl-PL" dirty="0" smtClean="0">
                <a:effectLst/>
              </a:rPr>
              <a:t>Wyniki monitorowania i sprawozdawczości należy przekazać Komisji i udostępnić publicznie.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33361A-C9B9-4877-97F2-5B5742628FFD}" type="slidenum">
              <a:rPr lang="pl-PL" smtClean="0"/>
              <a:pPr>
                <a:defRPr/>
              </a:pPr>
              <a:t>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Jacek Jarząbek - GUGiK - 11.05.2011</a:t>
            </a:r>
            <a:endParaRPr lang="pl-PL"/>
          </a:p>
        </p:txBody>
      </p:sp>
    </p:spTree>
  </p:cSld>
  <p:clrMapOvr>
    <a:masterClrMapping/>
  </p:clrMapOvr>
  <p:transition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Monitoring INSPIRE 2010 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112568"/>
          </a:xfrm>
        </p:spPr>
        <p:txBody>
          <a:bodyPr>
            <a:normAutofit fontScale="92500" lnSpcReduction="20000"/>
          </a:bodyPr>
          <a:lstStyle/>
          <a:p>
            <a:pPr marL="357188">
              <a:buNone/>
            </a:pPr>
            <a:r>
              <a:rPr lang="pl-PL" dirty="0" smtClean="0"/>
              <a:t>Informacje zostały przekazane przez:</a:t>
            </a:r>
          </a:p>
          <a:p>
            <a:pPr marL="3492500"/>
            <a:r>
              <a:rPr lang="pl-PL" dirty="0" smtClean="0"/>
              <a:t>GDOŚ</a:t>
            </a:r>
          </a:p>
          <a:p>
            <a:pPr marL="3492500"/>
            <a:r>
              <a:rPr lang="pl-PL" dirty="0" smtClean="0"/>
              <a:t>GUS</a:t>
            </a:r>
          </a:p>
          <a:p>
            <a:pPr marL="3492500"/>
            <a:r>
              <a:rPr lang="pl-PL" dirty="0" smtClean="0"/>
              <a:t>KZGW</a:t>
            </a:r>
          </a:p>
          <a:p>
            <a:pPr marL="3492500"/>
            <a:r>
              <a:rPr lang="pl-PL" dirty="0" err="1" smtClean="0"/>
              <a:t>MKiDN</a:t>
            </a:r>
            <a:endParaRPr lang="pl-PL" dirty="0" smtClean="0"/>
          </a:p>
          <a:p>
            <a:pPr marL="3492500"/>
            <a:r>
              <a:rPr lang="pl-PL" dirty="0" smtClean="0"/>
              <a:t>PIG</a:t>
            </a:r>
          </a:p>
          <a:p>
            <a:pPr marL="3492500"/>
            <a:r>
              <a:rPr lang="pl-PL" dirty="0" smtClean="0"/>
              <a:t>MI / PLK S.A.</a:t>
            </a:r>
          </a:p>
          <a:p>
            <a:pPr marL="3492500"/>
            <a:r>
              <a:rPr lang="pl-PL" dirty="0" smtClean="0"/>
              <a:t>GUGiK</a:t>
            </a:r>
            <a:endParaRPr lang="en-GB" dirty="0" smtClean="0"/>
          </a:p>
          <a:p>
            <a:endParaRPr lang="pl-PL" dirty="0" smtClean="0"/>
          </a:p>
          <a:p>
            <a:r>
              <a:rPr lang="pl-PL" dirty="0" smtClean="0"/>
              <a:t>GIOŚ – zaawansowane prace w temacie – urządzenia do monitorowania środowiska.</a:t>
            </a:r>
          </a:p>
          <a:p>
            <a:r>
              <a:rPr lang="pl-PL" dirty="0" smtClean="0"/>
              <a:t>BHMW – zaawansowane prace w budowie zbiorów danych.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33361A-C9B9-4877-97F2-5B5742628FFD}" type="slidenum">
              <a:rPr lang="pl-PL" smtClean="0"/>
              <a:pPr>
                <a:defRPr/>
              </a:pPr>
              <a:t>3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Jacek Jarząbek - GUGiK - 11.05.2011</a:t>
            </a:r>
            <a:endParaRPr lang="pl-PL"/>
          </a:p>
        </p:txBody>
      </p:sp>
    </p:spTree>
  </p:cSld>
  <p:clrMapOvr>
    <a:masterClrMapping/>
  </p:clrMapOvr>
  <p:transition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Problemy 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544616"/>
          </a:xfrm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pl-PL" dirty="0" smtClean="0"/>
              <a:t>W trakcie scalania informacji zauważone rozbieżności: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Brak informacji od organów wiodących  dla 9 tematów:</a:t>
            </a:r>
          </a:p>
          <a:p>
            <a:pPr lvl="4"/>
            <a:r>
              <a:rPr lang="en-GB" dirty="0" smtClean="0"/>
              <a:t>III.4. Land use</a:t>
            </a:r>
            <a:r>
              <a:rPr lang="pl-PL" dirty="0" smtClean="0"/>
              <a:t> - </a:t>
            </a:r>
            <a:endParaRPr lang="en-GB" dirty="0" smtClean="0"/>
          </a:p>
          <a:p>
            <a:pPr lvl="4"/>
            <a:r>
              <a:rPr lang="en-GB" dirty="0" smtClean="0"/>
              <a:t>III.9. Agricultural and aquaculture facilities</a:t>
            </a:r>
          </a:p>
          <a:p>
            <a:pPr lvl="4"/>
            <a:r>
              <a:rPr lang="en-GB" dirty="0" smtClean="0"/>
              <a:t>III.13. Atmospheric conditions</a:t>
            </a:r>
          </a:p>
          <a:p>
            <a:pPr lvl="4"/>
            <a:r>
              <a:rPr lang="en-GB" dirty="0" smtClean="0"/>
              <a:t>III.14. Meteorological geographical features</a:t>
            </a:r>
          </a:p>
          <a:p>
            <a:pPr lvl="4"/>
            <a:r>
              <a:rPr lang="en-GB" dirty="0" smtClean="0"/>
              <a:t>III.15. Oceanographic geographical features</a:t>
            </a:r>
          </a:p>
          <a:p>
            <a:pPr lvl="4"/>
            <a:r>
              <a:rPr lang="en-GB" dirty="0" smtClean="0"/>
              <a:t>III.16. Sea regions</a:t>
            </a:r>
          </a:p>
          <a:p>
            <a:pPr lvl="4"/>
            <a:r>
              <a:rPr lang="en-GB" dirty="0" smtClean="0"/>
              <a:t>III.17. Bio-geographical regions</a:t>
            </a:r>
          </a:p>
          <a:p>
            <a:pPr lvl="4"/>
            <a:r>
              <a:rPr lang="en-GB" dirty="0" smtClean="0"/>
              <a:t>III.18. Habitats and biotopes</a:t>
            </a:r>
          </a:p>
          <a:p>
            <a:pPr lvl="4"/>
            <a:r>
              <a:rPr lang="en-GB" dirty="0" smtClean="0"/>
              <a:t>III.19. Species distribution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Podane tylko tematy przypisane do organu bez informacji o zbiorach danych bądź usługach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Brak wpisu o powierzchni objętej zbiorem danych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Brak zbiorów/usług zgłoszonych już w roku 2009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33361A-C9B9-4877-97F2-5B5742628FFD}" type="slidenum">
              <a:rPr lang="pl-PL" smtClean="0"/>
              <a:pPr>
                <a:defRPr/>
              </a:pPr>
              <a:t>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Jacek Jarząbek - GUGiK - 11.05.2011</a:t>
            </a:r>
            <a:endParaRPr lang="pl-PL"/>
          </a:p>
        </p:txBody>
      </p:sp>
    </p:spTree>
  </p:cSld>
  <p:clrMapOvr>
    <a:masterClrMapping/>
  </p:clrMapOvr>
  <p:transition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Różnice</a:t>
            </a:r>
            <a:endParaRPr lang="en-GB" dirty="0"/>
          </a:p>
        </p:txBody>
      </p:sp>
      <p:pic>
        <p:nvPicPr>
          <p:cNvPr id="26625" name="Picture 1" descr="C:\Documents and Settings\DKopczewski\Pulpit\Monitoring 2011\prez\Obraz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92" y="1268760"/>
            <a:ext cx="9073008" cy="3024336"/>
          </a:xfrm>
          <a:prstGeom prst="rect">
            <a:avLst/>
          </a:prstGeom>
          <a:noFill/>
        </p:spPr>
      </p:pic>
      <p:pic>
        <p:nvPicPr>
          <p:cNvPr id="26626" name="Picture 2" descr="C:\Documents and Settings\DKopczewski\Pulpit\Monitoring 2011\prez\Obraz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869160"/>
            <a:ext cx="7023512" cy="1152128"/>
          </a:xfrm>
          <a:prstGeom prst="rect">
            <a:avLst/>
          </a:prstGeom>
          <a:noFill/>
        </p:spPr>
      </p:pic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33361A-C9B9-4877-97F2-5B5742628FFD}" type="slidenum">
              <a:rPr lang="pl-PL" smtClean="0"/>
              <a:pPr>
                <a:defRPr/>
              </a:pPr>
              <a:t>5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Jacek Jarząbek - GUGiK - 11.05.2011</a:t>
            </a:r>
            <a:endParaRPr lang="pl-PL"/>
          </a:p>
        </p:txBody>
      </p:sp>
    </p:spTree>
  </p:cSld>
  <p:clrMapOvr>
    <a:masterClrMapping/>
  </p:clrMapOvr>
  <p:transition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1484784"/>
            <a:ext cx="4752975" cy="792162"/>
          </a:xfrm>
        </p:spPr>
        <p:txBody>
          <a:bodyPr/>
          <a:lstStyle/>
          <a:p>
            <a:r>
              <a:rPr lang="pl-PL" dirty="0" smtClean="0"/>
              <a:t>Postęp</a:t>
            </a:r>
            <a:endParaRPr lang="en-GB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4211960" y="1124744"/>
          <a:ext cx="493204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ytuł 1"/>
          <p:cNvSpPr txBox="1">
            <a:spLocks/>
          </p:cNvSpPr>
          <p:nvPr/>
        </p:nvSpPr>
        <p:spPr>
          <a:xfrm>
            <a:off x="1547813" y="115888"/>
            <a:ext cx="4752975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Monitoring INSPIRE 2010 </a:t>
            </a:r>
            <a:endParaRPr kumimoji="0" lang="en-GB" sz="32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7375E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33361A-C9B9-4877-97F2-5B5742628FFD}" type="slidenum">
              <a:rPr lang="pl-PL" smtClean="0"/>
              <a:pPr>
                <a:defRPr/>
              </a:pPr>
              <a:t>6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Jacek Jarząbek - GUGiK - 11.05.2011</a:t>
            </a:r>
            <a:endParaRPr lang="pl-PL"/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251520" y="2276872"/>
          <a:ext cx="5976665" cy="3456390"/>
        </p:xfrm>
        <a:graphic>
          <a:graphicData uri="http://schemas.openxmlformats.org/drawingml/2006/table">
            <a:tbl>
              <a:tblPr/>
              <a:tblGrid>
                <a:gridCol w="1123433"/>
                <a:gridCol w="808872"/>
                <a:gridCol w="808872"/>
                <a:gridCol w="808872"/>
                <a:gridCol w="808872"/>
                <a:gridCol w="808872"/>
                <a:gridCol w="808872"/>
              </a:tblGrid>
              <a:tr h="23042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organ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zbiory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usługi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metadane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042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MI</a:t>
                      </a:r>
                      <a:r>
                        <a:rPr lang="pl-PL" sz="1100" b="0" i="0" u="none" strike="noStrike" dirty="0" err="1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nfr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MZ</a:t>
                      </a:r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dr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MR</a:t>
                      </a:r>
                      <a:r>
                        <a:rPr lang="pl-PL" sz="1100" b="0" i="0" u="none" strike="noStrike" dirty="0" err="1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ol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MKiDN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bd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bd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bd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MŚ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GGeologK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GIOŚ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GDOŚ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KZGW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BHMW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bd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bd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bd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GUS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GGeodetaK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GKP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bd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bd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bd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Konkluzje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5112568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Monitoring uwidacznia znaczący postęp prac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Konieczne jest utworzenie zdefiniowanych punktów kontaktowych w poszczególnych organach (sieć wymiany informacji)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2012 – monitoring (do 15 maja 2012r.)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W roku 2013, monitoring + sprawozdanie – dużo więcej pracy i zobowiązania wynikające z wchodzących w życie aktów wykonawczych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33361A-C9B9-4877-97F2-5B5742628FFD}" type="slidenum">
              <a:rPr lang="pl-PL" smtClean="0"/>
              <a:pPr>
                <a:defRPr/>
              </a:pPr>
              <a:t>7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dirty="0" smtClean="0"/>
              <a:t>Jacek Jarząbek - GUGiK - 11.05.2011</a:t>
            </a:r>
            <a:endParaRPr lang="pl-PL" dirty="0"/>
          </a:p>
        </p:txBody>
      </p:sp>
    </p:spTree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Dziękuję za uwagę</a:t>
            </a:r>
            <a:endParaRPr lang="en-GB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dirty="0" smtClean="0"/>
              <a:t>Jacek Jarząbek - GUGiK - 11.05.2011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33361A-C9B9-4877-97F2-5B5742628FFD}" type="slidenum">
              <a:rPr lang="pl-PL" smtClean="0"/>
              <a:pPr>
                <a:defRPr/>
              </a:pPr>
              <a:t>8</a:t>
            </a:fld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1475656" y="116632"/>
            <a:ext cx="4896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l-PL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II Posiedzenia RADY INFRASTRUKTURY </a:t>
            </a:r>
          </a:p>
          <a:p>
            <a:pPr lvl="0" algn="ctr"/>
            <a:r>
              <a:rPr lang="pl-PL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INFORMACJI PRZESTRZENNEJ</a:t>
            </a:r>
          </a:p>
        </p:txBody>
      </p:sp>
    </p:spTree>
  </p:cSld>
  <p:clrMapOvr>
    <a:masterClrMapping/>
  </p:clrMapOvr>
  <p:transition>
    <p:pull dir="d"/>
  </p:transition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592</Words>
  <Application>Microsoft Office PowerPoint</Application>
  <PresentationFormat>Pokaz na ekranie (4:3)</PresentationFormat>
  <Paragraphs>181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Monitoring INSPIRE 2010</vt:lpstr>
      <vt:lpstr>Monitoring INSPIRE 2010 </vt:lpstr>
      <vt:lpstr>Monitoring INSPIRE 2010 </vt:lpstr>
      <vt:lpstr>Problemy </vt:lpstr>
      <vt:lpstr>Różnice</vt:lpstr>
      <vt:lpstr>Postęp</vt:lpstr>
      <vt:lpstr>Konkluzje</vt:lpstr>
      <vt:lpstr>Dziękuję za uwagę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Jarząbek Jacek</dc:creator>
  <cp:lastModifiedBy>007</cp:lastModifiedBy>
  <cp:revision>23</cp:revision>
  <dcterms:created xsi:type="dcterms:W3CDTF">2010-10-22T14:41:31Z</dcterms:created>
  <dcterms:modified xsi:type="dcterms:W3CDTF">2011-05-11T07:09:56Z</dcterms:modified>
</cp:coreProperties>
</file>